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56" r:id="rId1"/>
  </p:sldMasterIdLst>
  <p:notesMasterIdLst>
    <p:notesMasterId r:id="rId14"/>
  </p:notesMasterIdLst>
  <p:sldIdLst>
    <p:sldId id="387" r:id="rId2"/>
    <p:sldId id="375" r:id="rId3"/>
    <p:sldId id="388" r:id="rId4"/>
    <p:sldId id="389" r:id="rId5"/>
    <p:sldId id="390" r:id="rId6"/>
    <p:sldId id="391" r:id="rId7"/>
    <p:sldId id="392" r:id="rId8"/>
    <p:sldId id="393" r:id="rId9"/>
    <p:sldId id="394" r:id="rId10"/>
    <p:sldId id="384" r:id="rId11"/>
    <p:sldId id="395" r:id="rId12"/>
    <p:sldId id="306" r:id="rId13"/>
  </p:sldIdLst>
  <p:sldSz cx="9144000" cy="5143500" type="screen16x9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ouge" id="{273D9C67-416C-4859-A4B3-7B60CBE53D06}">
          <p14:sldIdLst>
            <p14:sldId id="387"/>
            <p14:sldId id="375"/>
            <p14:sldId id="388"/>
            <p14:sldId id="389"/>
            <p14:sldId id="390"/>
            <p14:sldId id="391"/>
            <p14:sldId id="392"/>
            <p14:sldId id="393"/>
            <p14:sldId id="394"/>
            <p14:sldId id="384"/>
            <p14:sldId id="395"/>
            <p14:sldId id="30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pos="568">
          <p15:clr>
            <a:srgbClr val="A4A3A4"/>
          </p15:clr>
        </p15:guide>
        <p15:guide id="3" pos="2880">
          <p15:clr>
            <a:srgbClr val="A4A3A4"/>
          </p15:clr>
        </p15:guide>
        <p15:guide id="4" pos="5106">
          <p15:clr>
            <a:srgbClr val="A4A3A4"/>
          </p15:clr>
        </p15:guide>
        <p15:guide id="5" orient="horz" pos="680">
          <p15:clr>
            <a:srgbClr val="A4A3A4"/>
          </p15:clr>
        </p15:guide>
        <p15:guide id="6" orient="horz" pos="156">
          <p15:clr>
            <a:srgbClr val="A4A3A4"/>
          </p15:clr>
        </p15:guide>
        <p15:guide id="7" pos="216">
          <p15:clr>
            <a:srgbClr val="A4A3A4"/>
          </p15:clr>
        </p15:guide>
        <p15:guide id="8" pos="1064">
          <p15:clr>
            <a:srgbClr val="A4A3A4"/>
          </p15:clr>
        </p15:guide>
        <p15:guide id="9" pos="565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968"/>
    <a:srgbClr val="D10024"/>
    <a:srgbClr val="78B7C1"/>
    <a:srgbClr val="336699"/>
    <a:srgbClr val="0066CC"/>
    <a:srgbClr val="3399FF"/>
    <a:srgbClr val="CD14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44" autoAdjust="0"/>
    <p:restoredTop sz="94660"/>
  </p:normalViewPr>
  <p:slideViewPr>
    <p:cSldViewPr snapToGrid="0">
      <p:cViewPr varScale="1">
        <p:scale>
          <a:sx n="97" d="100"/>
          <a:sy n="97" d="100"/>
        </p:scale>
        <p:origin x="552" y="78"/>
      </p:cViewPr>
      <p:guideLst>
        <p:guide orient="horz"/>
        <p:guide pos="568"/>
        <p:guide pos="2880"/>
        <p:guide pos="5106"/>
        <p:guide orient="horz" pos="680"/>
        <p:guide orient="horz" pos="156"/>
        <p:guide pos="216"/>
        <p:guide pos="1064"/>
        <p:guide pos="565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g>
</file>

<file path=ppt/media/image14.jpeg>
</file>

<file path=ppt/media/image15.png>
</file>

<file path=ppt/media/image16.jpeg>
</file>

<file path=ppt/media/image17.jpeg>
</file>

<file path=ppt/media/image18.jpeg>
</file>

<file path=ppt/media/image19.jp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eg>
</file>

<file path=ppt/media/image5.jpe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D6C5D3-5680-4CC7-852C-8F677AB400D3}" type="datetimeFigureOut">
              <a:rPr lang="fr-FR" smtClean="0"/>
              <a:t>26/11/2018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9192CA-36E7-41DA-953A-4707E483BE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69606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7.jpg"/><Relationship Id="rId7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Relationship Id="rId9" Type="http://schemas.openxmlformats.org/officeDocument/2006/relationships/image" Target="../media/image4.jpe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5.jpe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5.jpe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7" Type="http://schemas.openxmlformats.org/officeDocument/2006/relationships/image" Target="../media/image5.jpe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7" Type="http://schemas.openxmlformats.org/officeDocument/2006/relationships/image" Target="../media/image5.jpe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7" Type="http://schemas.openxmlformats.org/officeDocument/2006/relationships/image" Target="../media/image5.jpe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image" Target="../media/image1.png"/><Relationship Id="rId7" Type="http://schemas.openxmlformats.org/officeDocument/2006/relationships/image" Target="../media/image10.jpe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7.jpg"/><Relationship Id="rId7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Relationship Id="rId9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e d'ouver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6" name="Imag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2571" y="3189548"/>
            <a:ext cx="5241506" cy="1895475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1938" y="498857"/>
            <a:ext cx="5241506" cy="1895475"/>
          </a:xfrm>
          <a:prstGeom prst="rect">
            <a:avLst/>
          </a:prstGeom>
        </p:spPr>
      </p:pic>
      <p:sp>
        <p:nvSpPr>
          <p:cNvPr id="8" name="Rectangle 4"/>
          <p:cNvSpPr>
            <a:spLocks noChangeArrowheads="1"/>
          </p:cNvSpPr>
          <p:nvPr userDrawn="1"/>
        </p:nvSpPr>
        <p:spPr bwMode="auto">
          <a:xfrm>
            <a:off x="0" y="15716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10" name="Rectangle 5"/>
          <p:cNvSpPr>
            <a:spLocks noChangeArrowheads="1"/>
          </p:cNvSpPr>
          <p:nvPr userDrawn="1"/>
        </p:nvSpPr>
        <p:spPr bwMode="auto">
          <a:xfrm>
            <a:off x="0" y="315753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 </a:t>
            </a:r>
            <a:endParaRPr kumimoji="0" lang="fr-FR" altLang="fr-F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Rectangle 7"/>
          <p:cNvSpPr>
            <a:spLocks noChangeArrowheads="1"/>
          </p:cNvSpPr>
          <p:nvPr userDrawn="1"/>
        </p:nvSpPr>
        <p:spPr bwMode="auto">
          <a:xfrm>
            <a:off x="0" y="866298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 </a:t>
            </a:r>
            <a:endParaRPr kumimoji="0" lang="fr-FR" altLang="fr-F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4703579" y="2392265"/>
            <a:ext cx="4250450" cy="800219"/>
          </a:xfrm>
          <a:prstGeom prst="rect">
            <a:avLst/>
          </a:prstGeom>
          <a:solidFill>
            <a:srgbClr val="0A4968"/>
          </a:solidFill>
        </p:spPr>
        <p:txBody>
          <a:bodyPr/>
          <a:lstStyle>
            <a:lvl1pPr>
              <a:defRPr sz="2600" b="1" baseline="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 présentation</a:t>
            </a:r>
            <a:br>
              <a:rPr lang="fr-FR" dirty="0" smtClean="0"/>
            </a:br>
            <a:r>
              <a:rPr lang="fr-FR" dirty="0" err="1" smtClean="0"/>
              <a:t>arial</a:t>
            </a:r>
            <a:r>
              <a:rPr lang="fr-FR" dirty="0" smtClean="0"/>
              <a:t> corps 26</a:t>
            </a:r>
            <a:endParaRPr lang="fr-FR" dirty="0"/>
          </a:p>
        </p:txBody>
      </p:sp>
      <p:pic>
        <p:nvPicPr>
          <p:cNvPr id="18" name="Image 1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 flipH="1" flipV="1">
            <a:off x="7318314" y="4748398"/>
            <a:ext cx="1825686" cy="233129"/>
          </a:xfrm>
          <a:prstGeom prst="rect">
            <a:avLst/>
          </a:prstGeom>
        </p:spPr>
      </p:pic>
      <p:pic>
        <p:nvPicPr>
          <p:cNvPr id="19" name="Image 13"/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5978" y="1111"/>
            <a:ext cx="701173" cy="5133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Groupe 21"/>
          <p:cNvGrpSpPr/>
          <p:nvPr userDrawn="1"/>
        </p:nvGrpSpPr>
        <p:grpSpPr>
          <a:xfrm>
            <a:off x="7845868" y="4453562"/>
            <a:ext cx="1224000" cy="689934"/>
            <a:chOff x="7845868" y="4453562"/>
            <a:chExt cx="1224000" cy="689934"/>
          </a:xfrm>
        </p:grpSpPr>
        <p:pic>
          <p:nvPicPr>
            <p:cNvPr id="26" name="Image 25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5868" y="4453562"/>
              <a:ext cx="1224000" cy="689934"/>
            </a:xfrm>
            <a:prstGeom prst="rect">
              <a:avLst/>
            </a:prstGeom>
          </p:spPr>
        </p:pic>
        <p:sp>
          <p:nvSpPr>
            <p:cNvPr id="27" name="Rectangle 26"/>
            <p:cNvSpPr/>
            <p:nvPr userDrawn="1"/>
          </p:nvSpPr>
          <p:spPr>
            <a:xfrm>
              <a:off x="7918917" y="4686300"/>
              <a:ext cx="1080000" cy="400050"/>
            </a:xfrm>
            <a:prstGeom prst="rect">
              <a:avLst/>
            </a:prstGeom>
            <a:solidFill>
              <a:schemeClr val="bg1">
                <a:alpha val="9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28" name="Image 27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8917" y="4683414"/>
            <a:ext cx="1109091" cy="363095"/>
          </a:xfrm>
          <a:prstGeom prst="rect">
            <a:avLst/>
          </a:prstGeom>
        </p:spPr>
      </p:pic>
      <p:pic>
        <p:nvPicPr>
          <p:cNvPr id="29" name="Image 28"/>
          <p:cNvPicPr>
            <a:picLocks noChangeAspect="1"/>
          </p:cNvPicPr>
          <p:nvPr userDrawn="1"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92" y="78514"/>
            <a:ext cx="612000" cy="25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8580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re 1"/>
          <p:cNvSpPr>
            <a:spLocks noGrp="1"/>
          </p:cNvSpPr>
          <p:nvPr>
            <p:ph type="title" hasCustomPrompt="1"/>
          </p:nvPr>
        </p:nvSpPr>
        <p:spPr>
          <a:xfrm>
            <a:off x="0" y="1899907"/>
            <a:ext cx="9144000" cy="1419226"/>
          </a:xfrm>
          <a:solidFill>
            <a:schemeClr val="bg1"/>
          </a:solidFill>
        </p:spPr>
        <p:txBody>
          <a:bodyPr anchor="ctr" anchorCtr="0">
            <a:noAutofit/>
          </a:bodyPr>
          <a:lstStyle>
            <a:lvl1pPr algn="ctr">
              <a:lnSpc>
                <a:spcPct val="120000"/>
              </a:lnSpc>
              <a:defRPr sz="1700" b="0">
                <a:solidFill>
                  <a:srgbClr val="0A4968"/>
                </a:solidFill>
              </a:defRPr>
            </a:lvl1pPr>
          </a:lstStyle>
          <a:p>
            <a:r>
              <a:rPr lang="fr-FR" dirty="0"/>
              <a:t>Modifiez </a:t>
            </a:r>
            <a:br>
              <a:rPr lang="fr-FR" dirty="0"/>
            </a:br>
            <a:r>
              <a:rPr lang="fr-FR" dirty="0"/>
              <a:t>le style du titre</a:t>
            </a:r>
          </a:p>
        </p:txBody>
      </p:sp>
      <p:pic>
        <p:nvPicPr>
          <p:cNvPr id="6" name="Imag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038" y="3160664"/>
            <a:ext cx="5239918" cy="1894901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9450" y="300158"/>
            <a:ext cx="5241506" cy="189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5575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, visuel 1/3 et aplat coule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170002"/>
            <a:ext cx="3708000" cy="3555937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3708000" y="1170000"/>
            <a:ext cx="5436000" cy="3974400"/>
          </a:xfrm>
          <a:prstGeom prst="rect">
            <a:avLst/>
          </a:prstGeom>
          <a:solidFill>
            <a:srgbClr val="0A49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336699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4730400"/>
            <a:ext cx="9144000" cy="41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2E7CA-940C-4B6E-9E73-0245BA95FC91}" type="slidenum">
              <a:rPr lang="fr-FR" smtClean="0"/>
              <a:pPr/>
              <a:t>‹N°›</a:t>
            </a:fld>
            <a:r>
              <a:rPr lang="fr-FR"/>
              <a:t> /</a:t>
            </a:r>
            <a:endParaRPr lang="fr-FR" dirty="0"/>
          </a:p>
        </p:txBody>
      </p:sp>
      <p:sp>
        <p:nvSpPr>
          <p:cNvPr id="19" name="ZoneTexte 18"/>
          <p:cNvSpPr txBox="1"/>
          <p:nvPr userDrawn="1"/>
        </p:nvSpPr>
        <p:spPr>
          <a:xfrm>
            <a:off x="6328787" y="4803109"/>
            <a:ext cx="1542138" cy="130805"/>
          </a:xfrm>
          <a:prstGeom prst="rect">
            <a:avLst/>
          </a:prstGeom>
          <a:noFill/>
        </p:spPr>
        <p:txBody>
          <a:bodyPr wrap="square" lIns="36000" tIns="0" rIns="36000" bIns="0" rtlCol="0">
            <a:spAutoFit/>
          </a:bodyPr>
          <a:lstStyle/>
          <a:p>
            <a:r>
              <a:rPr lang="fr-FR" sz="850" cap="all" baseline="0" dirty="0" smtClean="0">
                <a:solidFill>
                  <a:schemeClr val="bg1"/>
                </a:solidFill>
              </a:rPr>
              <a:t>ENTITY</a:t>
            </a:r>
            <a:endParaRPr lang="fr-FR" sz="850" cap="all" baseline="0" dirty="0">
              <a:solidFill>
                <a:schemeClr val="bg1"/>
              </a:solidFill>
            </a:endParaRPr>
          </a:p>
        </p:txBody>
      </p:sp>
      <p:sp>
        <p:nvSpPr>
          <p:cNvPr id="20" name="Espace réservé du contenu 3"/>
          <p:cNvSpPr>
            <a:spLocks noGrp="1"/>
          </p:cNvSpPr>
          <p:nvPr>
            <p:ph sz="quarter" idx="15" hasCustomPrompt="1"/>
          </p:nvPr>
        </p:nvSpPr>
        <p:spPr>
          <a:xfrm>
            <a:off x="4068000" y="1440000"/>
            <a:ext cx="4896000" cy="1089529"/>
          </a:xfrm>
        </p:spPr>
        <p:txBody>
          <a:bodyPr>
            <a:spAutoFit/>
          </a:bodyPr>
          <a:lstStyle>
            <a:lvl1pPr>
              <a:defRPr b="0" cap="none" baseline="0">
                <a:solidFill>
                  <a:schemeClr val="bg1"/>
                </a:solidFill>
              </a:defRPr>
            </a:lvl1pPr>
            <a:lvl2pPr marL="270000" indent="-1800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lnSpc>
                <a:spcPct val="90000"/>
              </a:lnSpc>
              <a:defRPr sz="1100">
                <a:solidFill>
                  <a:schemeClr val="bg1"/>
                </a:solidFill>
              </a:defRPr>
            </a:lvl6pPr>
          </a:lstStyle>
          <a:p>
            <a:pPr lvl="0"/>
            <a:r>
              <a:rPr lang="fr-FR" dirty="0" smtClean="0"/>
              <a:t>Texte niveau 1 Arial corps 14</a:t>
            </a:r>
          </a:p>
          <a:p>
            <a:pPr lvl="1"/>
            <a:r>
              <a:rPr lang="fr-FR" dirty="0" smtClean="0"/>
              <a:t>Texte niveau 2 Arial corps 11</a:t>
            </a:r>
          </a:p>
          <a:p>
            <a:pPr lvl="2"/>
            <a:r>
              <a:rPr lang="fr-FR" dirty="0" smtClean="0"/>
              <a:t>Texte niveau 3 Arial corps 11</a:t>
            </a:r>
          </a:p>
          <a:p>
            <a:pPr lvl="3"/>
            <a:r>
              <a:rPr lang="fr-FR" dirty="0" smtClean="0"/>
              <a:t>Texte niveau 4 Arial corps 11</a:t>
            </a:r>
          </a:p>
          <a:p>
            <a:pPr lvl="4"/>
            <a:r>
              <a:rPr lang="fr-FR" dirty="0" smtClean="0"/>
              <a:t>Texte niveau 5 Arial corps 11</a:t>
            </a:r>
          </a:p>
          <a:p>
            <a:pPr lvl="5"/>
            <a:r>
              <a:rPr lang="fr-FR" dirty="0" smtClean="0"/>
              <a:t>Texte niveau 6 Arial corps 11</a:t>
            </a:r>
          </a:p>
        </p:txBody>
      </p:sp>
      <p:sp>
        <p:nvSpPr>
          <p:cNvPr id="21" name="Titre 1"/>
          <p:cNvSpPr>
            <a:spLocks noGrp="1"/>
          </p:cNvSpPr>
          <p:nvPr>
            <p:ph type="title" hasCustomPrompt="1"/>
          </p:nvPr>
        </p:nvSpPr>
        <p:spPr>
          <a:xfrm>
            <a:off x="791999" y="234000"/>
            <a:ext cx="8172000" cy="261610"/>
          </a:xfrm>
        </p:spPr>
        <p:txBody>
          <a:bodyPr/>
          <a:lstStyle/>
          <a:p>
            <a:r>
              <a:rPr lang="fr-FR" dirty="0"/>
              <a:t>Titre 1 (niveau 0) </a:t>
            </a:r>
            <a:r>
              <a:rPr lang="fr-FR" dirty="0" err="1"/>
              <a:t>arial</a:t>
            </a:r>
            <a:r>
              <a:rPr lang="fr-FR" dirty="0"/>
              <a:t> corps 17</a:t>
            </a:r>
          </a:p>
        </p:txBody>
      </p:sp>
      <p:sp>
        <p:nvSpPr>
          <p:cNvPr id="22" name="Espace réservé du texte 7"/>
          <p:cNvSpPr>
            <a:spLocks noGrp="1"/>
          </p:cNvSpPr>
          <p:nvPr>
            <p:ph type="body" sz="quarter" idx="14" hasCustomPrompt="1"/>
          </p:nvPr>
        </p:nvSpPr>
        <p:spPr>
          <a:xfrm>
            <a:off x="791998" y="457117"/>
            <a:ext cx="8172000" cy="32226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rgbClr val="0A4968"/>
                </a:solidFill>
              </a:defRPr>
            </a:lvl1pPr>
            <a:lvl2pPr marL="360000" marR="0" indent="-36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  <a:defRPr/>
            </a:lvl2pPr>
            <a:lvl3pPr marL="504000" marR="0" indent="-144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◦"/>
              <a:tabLst/>
              <a:defRPr/>
            </a:lvl3pPr>
            <a:lvl4pPr marL="792000" marR="0" indent="-144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▪"/>
              <a:tabLst/>
              <a:defRPr/>
            </a:lvl4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fr-FR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42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Texte niveau 1 Arial corps 14</a:t>
            </a:r>
            <a:endParaRPr kumimoji="0" lang="fr-FR" sz="1100" b="0" i="0" u="none" strike="noStrike" kern="1200" cap="none" spc="0" normalizeH="0" baseline="0" noProof="0" dirty="0" smtClean="0">
              <a:ln>
                <a:noFill/>
              </a:ln>
              <a:solidFill>
                <a:srgbClr val="1742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3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69955" y="4869526"/>
            <a:ext cx="2895600" cy="123111"/>
          </a:xfrm>
          <a:prstGeom prst="rect">
            <a:avLst/>
          </a:prstGeom>
        </p:spPr>
        <p:txBody>
          <a:bodyPr vert="horz" lIns="36000" tIns="0" rIns="36000" bIns="0" rtlCol="0" anchor="ctr">
            <a:spAutoFit/>
          </a:bodyPr>
          <a:lstStyle>
            <a:lvl1pPr algn="l">
              <a:defRPr sz="800">
                <a:solidFill>
                  <a:srgbClr val="D1002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 smtClean="0"/>
              <a:t>Titre présentation</a:t>
            </a:r>
            <a:endParaRPr lang="fr-FR" dirty="0"/>
          </a:p>
        </p:txBody>
      </p:sp>
      <p:pic>
        <p:nvPicPr>
          <p:cNvPr id="15" name="Image 14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 flipH="1" flipV="1">
            <a:off x="7318314" y="4748398"/>
            <a:ext cx="1825686" cy="233129"/>
          </a:xfrm>
          <a:prstGeom prst="rect">
            <a:avLst/>
          </a:prstGeom>
        </p:spPr>
      </p:pic>
      <p:grpSp>
        <p:nvGrpSpPr>
          <p:cNvPr id="18" name="Groupe 17"/>
          <p:cNvGrpSpPr/>
          <p:nvPr userDrawn="1"/>
        </p:nvGrpSpPr>
        <p:grpSpPr>
          <a:xfrm>
            <a:off x="7845868" y="4453562"/>
            <a:ext cx="1224000" cy="689934"/>
            <a:chOff x="7845868" y="4453562"/>
            <a:chExt cx="1224000" cy="689934"/>
          </a:xfrm>
        </p:grpSpPr>
        <p:pic>
          <p:nvPicPr>
            <p:cNvPr id="24" name="Image 23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5868" y="4453562"/>
              <a:ext cx="1224000" cy="689934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 userDrawn="1"/>
          </p:nvSpPr>
          <p:spPr>
            <a:xfrm>
              <a:off x="7918917" y="4686300"/>
              <a:ext cx="1080000" cy="400050"/>
            </a:xfrm>
            <a:prstGeom prst="rect">
              <a:avLst/>
            </a:prstGeom>
            <a:solidFill>
              <a:schemeClr val="bg1">
                <a:alpha val="9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16" name="Image 15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8917" y="4683414"/>
            <a:ext cx="1109091" cy="36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9179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, visuel 1/3 et aplat coule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170003"/>
            <a:ext cx="3712653" cy="3560398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3708000" y="1170000"/>
            <a:ext cx="5436000" cy="3974400"/>
          </a:xfrm>
          <a:prstGeom prst="rect">
            <a:avLst/>
          </a:prstGeom>
          <a:solidFill>
            <a:srgbClr val="0A49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336699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4730400"/>
            <a:ext cx="9144000" cy="41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2E7CA-940C-4B6E-9E73-0245BA95FC91}" type="slidenum">
              <a:rPr lang="fr-FR" smtClean="0"/>
              <a:pPr/>
              <a:t>‹N°›</a:t>
            </a:fld>
            <a:r>
              <a:rPr lang="fr-FR"/>
              <a:t> /</a:t>
            </a:r>
            <a:endParaRPr lang="fr-FR" dirty="0"/>
          </a:p>
        </p:txBody>
      </p:sp>
      <p:sp>
        <p:nvSpPr>
          <p:cNvPr id="19" name="ZoneTexte 18"/>
          <p:cNvSpPr txBox="1"/>
          <p:nvPr userDrawn="1"/>
        </p:nvSpPr>
        <p:spPr>
          <a:xfrm>
            <a:off x="6328787" y="4803109"/>
            <a:ext cx="1542138" cy="130805"/>
          </a:xfrm>
          <a:prstGeom prst="rect">
            <a:avLst/>
          </a:prstGeom>
          <a:noFill/>
        </p:spPr>
        <p:txBody>
          <a:bodyPr wrap="square" lIns="36000" tIns="0" rIns="36000" bIns="0" rtlCol="0">
            <a:spAutoFit/>
          </a:bodyPr>
          <a:lstStyle/>
          <a:p>
            <a:r>
              <a:rPr lang="fr-FR" sz="850" cap="all" baseline="0" dirty="0" smtClean="0">
                <a:solidFill>
                  <a:schemeClr val="bg1"/>
                </a:solidFill>
              </a:rPr>
              <a:t>ENTITY</a:t>
            </a:r>
            <a:endParaRPr lang="fr-FR" sz="850" cap="all" baseline="0" dirty="0">
              <a:solidFill>
                <a:schemeClr val="bg1"/>
              </a:solidFill>
            </a:endParaRPr>
          </a:p>
        </p:txBody>
      </p:sp>
      <p:sp>
        <p:nvSpPr>
          <p:cNvPr id="20" name="Espace réservé du contenu 3"/>
          <p:cNvSpPr>
            <a:spLocks noGrp="1"/>
          </p:cNvSpPr>
          <p:nvPr>
            <p:ph sz="quarter" idx="15" hasCustomPrompt="1"/>
          </p:nvPr>
        </p:nvSpPr>
        <p:spPr>
          <a:xfrm>
            <a:off x="4068000" y="1440000"/>
            <a:ext cx="4896000" cy="1089529"/>
          </a:xfrm>
        </p:spPr>
        <p:txBody>
          <a:bodyPr>
            <a:spAutoFit/>
          </a:bodyPr>
          <a:lstStyle>
            <a:lvl1pPr>
              <a:defRPr b="0" cap="none" baseline="0">
                <a:solidFill>
                  <a:schemeClr val="bg1"/>
                </a:solidFill>
              </a:defRPr>
            </a:lvl1pPr>
            <a:lvl2pPr marL="261450" indent="-17145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lnSpc>
                <a:spcPct val="90000"/>
              </a:lnSpc>
              <a:defRPr sz="1100">
                <a:solidFill>
                  <a:schemeClr val="bg1"/>
                </a:solidFill>
              </a:defRPr>
            </a:lvl6pPr>
          </a:lstStyle>
          <a:p>
            <a:pPr lvl="0"/>
            <a:r>
              <a:rPr lang="fr-FR" dirty="0" smtClean="0"/>
              <a:t>Texte niveau 1 Arial corps 14</a:t>
            </a:r>
          </a:p>
          <a:p>
            <a:pPr lvl="1"/>
            <a:r>
              <a:rPr lang="fr-FR" dirty="0" smtClean="0"/>
              <a:t>Texte niveau 2 Arial corps 11</a:t>
            </a:r>
          </a:p>
          <a:p>
            <a:pPr lvl="2"/>
            <a:r>
              <a:rPr lang="fr-FR" dirty="0" smtClean="0"/>
              <a:t>Texte niveau 3 Arial corps 11</a:t>
            </a:r>
          </a:p>
          <a:p>
            <a:pPr lvl="3"/>
            <a:r>
              <a:rPr lang="fr-FR" dirty="0" smtClean="0"/>
              <a:t>Texte niveau 4 Arial corps 11</a:t>
            </a:r>
          </a:p>
          <a:p>
            <a:pPr lvl="4"/>
            <a:r>
              <a:rPr lang="fr-FR" dirty="0" smtClean="0"/>
              <a:t>Texte niveau 5 Arial corps 11</a:t>
            </a:r>
          </a:p>
          <a:p>
            <a:pPr lvl="5"/>
            <a:r>
              <a:rPr lang="fr-FR" dirty="0" smtClean="0"/>
              <a:t>Texte niveau 6 Arial corps 11</a:t>
            </a:r>
          </a:p>
        </p:txBody>
      </p:sp>
      <p:sp>
        <p:nvSpPr>
          <p:cNvPr id="21" name="Titre 1"/>
          <p:cNvSpPr>
            <a:spLocks noGrp="1"/>
          </p:cNvSpPr>
          <p:nvPr>
            <p:ph type="title" hasCustomPrompt="1"/>
          </p:nvPr>
        </p:nvSpPr>
        <p:spPr>
          <a:xfrm>
            <a:off x="791999" y="234000"/>
            <a:ext cx="8172000" cy="261610"/>
          </a:xfrm>
        </p:spPr>
        <p:txBody>
          <a:bodyPr/>
          <a:lstStyle/>
          <a:p>
            <a:r>
              <a:rPr lang="fr-FR" dirty="0"/>
              <a:t>Titre 1 (niveau 0) </a:t>
            </a:r>
            <a:r>
              <a:rPr lang="fr-FR" dirty="0" err="1"/>
              <a:t>arial</a:t>
            </a:r>
            <a:r>
              <a:rPr lang="fr-FR" dirty="0"/>
              <a:t> corps 17</a:t>
            </a:r>
          </a:p>
        </p:txBody>
      </p:sp>
      <p:sp>
        <p:nvSpPr>
          <p:cNvPr id="22" name="Espace réservé du texte 7"/>
          <p:cNvSpPr>
            <a:spLocks noGrp="1"/>
          </p:cNvSpPr>
          <p:nvPr>
            <p:ph type="body" sz="quarter" idx="14" hasCustomPrompt="1"/>
          </p:nvPr>
        </p:nvSpPr>
        <p:spPr>
          <a:xfrm>
            <a:off x="791998" y="457117"/>
            <a:ext cx="8172000" cy="32226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2pPr marL="360000" marR="0" indent="-36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  <a:defRPr/>
            </a:lvl2pPr>
            <a:lvl3pPr marL="504000" marR="0" indent="-144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◦"/>
              <a:tabLst/>
              <a:defRPr/>
            </a:lvl3pPr>
            <a:lvl4pPr marL="792000" marR="0" indent="-144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▪"/>
              <a:tabLst/>
              <a:defRPr/>
            </a:lvl4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fr-FR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42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Texte niveau 1 Arial corps 14</a:t>
            </a:r>
            <a:endParaRPr kumimoji="0" lang="fr-FR" sz="1100" b="0" i="0" u="none" strike="noStrike" kern="1200" cap="none" spc="0" normalizeH="0" baseline="0" noProof="0" dirty="0" smtClean="0">
              <a:ln>
                <a:noFill/>
              </a:ln>
              <a:solidFill>
                <a:srgbClr val="1742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3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69955" y="4869526"/>
            <a:ext cx="2895600" cy="123111"/>
          </a:xfrm>
          <a:prstGeom prst="rect">
            <a:avLst/>
          </a:prstGeom>
        </p:spPr>
        <p:txBody>
          <a:bodyPr vert="horz" lIns="36000" tIns="0" rIns="36000" bIns="0" rtlCol="0" anchor="ctr">
            <a:spAutoFit/>
          </a:bodyPr>
          <a:lstStyle>
            <a:lvl1pPr algn="l">
              <a:defRPr sz="800">
                <a:solidFill>
                  <a:srgbClr val="D1002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 smtClean="0"/>
              <a:t>Titre présentation</a:t>
            </a:r>
            <a:endParaRPr lang="fr-FR" dirty="0"/>
          </a:p>
        </p:txBody>
      </p:sp>
      <p:pic>
        <p:nvPicPr>
          <p:cNvPr id="17" name="Image 16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 flipH="1" flipV="1">
            <a:off x="7318314" y="4748398"/>
            <a:ext cx="1825686" cy="233129"/>
          </a:xfrm>
          <a:prstGeom prst="rect">
            <a:avLst/>
          </a:prstGeom>
        </p:spPr>
      </p:pic>
      <p:grpSp>
        <p:nvGrpSpPr>
          <p:cNvPr id="18" name="Groupe 17"/>
          <p:cNvGrpSpPr/>
          <p:nvPr userDrawn="1"/>
        </p:nvGrpSpPr>
        <p:grpSpPr>
          <a:xfrm>
            <a:off x="7845868" y="4453562"/>
            <a:ext cx="1224000" cy="689934"/>
            <a:chOff x="7845868" y="4453562"/>
            <a:chExt cx="1224000" cy="689934"/>
          </a:xfrm>
        </p:grpSpPr>
        <p:pic>
          <p:nvPicPr>
            <p:cNvPr id="24" name="Image 23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5868" y="4453562"/>
              <a:ext cx="1224000" cy="689934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 userDrawn="1"/>
          </p:nvSpPr>
          <p:spPr>
            <a:xfrm>
              <a:off x="7918917" y="4686300"/>
              <a:ext cx="1080000" cy="400050"/>
            </a:xfrm>
            <a:prstGeom prst="rect">
              <a:avLst/>
            </a:prstGeom>
            <a:solidFill>
              <a:schemeClr val="bg1">
                <a:alpha val="9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16" name="Image 15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8917" y="4683414"/>
            <a:ext cx="1109091" cy="36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5570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, visuel 1/3 et aplat coule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708000" y="1170000"/>
            <a:ext cx="5436000" cy="3974400"/>
          </a:xfrm>
          <a:prstGeom prst="rect">
            <a:avLst/>
          </a:prstGeom>
          <a:solidFill>
            <a:srgbClr val="0A49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336699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4730400"/>
            <a:ext cx="9144000" cy="41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2E7CA-940C-4B6E-9E73-0245BA95FC91}" type="slidenum">
              <a:rPr lang="fr-FR" smtClean="0"/>
              <a:pPr/>
              <a:t>‹N°›</a:t>
            </a:fld>
            <a:r>
              <a:rPr lang="fr-FR"/>
              <a:t> /</a:t>
            </a:r>
            <a:endParaRPr lang="fr-FR" dirty="0"/>
          </a:p>
        </p:txBody>
      </p:sp>
      <p:sp>
        <p:nvSpPr>
          <p:cNvPr id="19" name="ZoneTexte 18"/>
          <p:cNvSpPr txBox="1"/>
          <p:nvPr userDrawn="1"/>
        </p:nvSpPr>
        <p:spPr>
          <a:xfrm>
            <a:off x="6328787" y="4803109"/>
            <a:ext cx="1542138" cy="130805"/>
          </a:xfrm>
          <a:prstGeom prst="rect">
            <a:avLst/>
          </a:prstGeom>
          <a:noFill/>
        </p:spPr>
        <p:txBody>
          <a:bodyPr wrap="square" lIns="36000" tIns="0" rIns="36000" bIns="0" rtlCol="0">
            <a:spAutoFit/>
          </a:bodyPr>
          <a:lstStyle/>
          <a:p>
            <a:r>
              <a:rPr lang="fr-FR" sz="850" cap="all" baseline="0" dirty="0" smtClean="0">
                <a:solidFill>
                  <a:schemeClr val="bg1"/>
                </a:solidFill>
              </a:rPr>
              <a:t>ENTITY</a:t>
            </a:r>
            <a:endParaRPr lang="fr-FR" sz="850" cap="all" baseline="0" dirty="0">
              <a:solidFill>
                <a:schemeClr val="bg1"/>
              </a:solidFill>
            </a:endParaRPr>
          </a:p>
        </p:txBody>
      </p:sp>
      <p:sp>
        <p:nvSpPr>
          <p:cNvPr id="20" name="Espace réservé du contenu 3"/>
          <p:cNvSpPr>
            <a:spLocks noGrp="1"/>
          </p:cNvSpPr>
          <p:nvPr>
            <p:ph sz="quarter" idx="15" hasCustomPrompt="1"/>
          </p:nvPr>
        </p:nvSpPr>
        <p:spPr>
          <a:xfrm>
            <a:off x="4068000" y="1440000"/>
            <a:ext cx="4896000" cy="1089529"/>
          </a:xfrm>
        </p:spPr>
        <p:txBody>
          <a:bodyPr>
            <a:spAutoFit/>
          </a:bodyPr>
          <a:lstStyle>
            <a:lvl1pPr>
              <a:defRPr b="0" cap="none" baseline="0">
                <a:solidFill>
                  <a:schemeClr val="bg1"/>
                </a:solidFill>
              </a:defRPr>
            </a:lvl1pPr>
            <a:lvl2pPr marL="270000" indent="-1800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lnSpc>
                <a:spcPct val="90000"/>
              </a:lnSpc>
              <a:defRPr sz="1100">
                <a:solidFill>
                  <a:schemeClr val="bg1"/>
                </a:solidFill>
              </a:defRPr>
            </a:lvl6pPr>
          </a:lstStyle>
          <a:p>
            <a:pPr lvl="0"/>
            <a:r>
              <a:rPr lang="fr-FR" dirty="0" smtClean="0"/>
              <a:t>Texte niveau 1 Arial corps 14</a:t>
            </a:r>
          </a:p>
          <a:p>
            <a:pPr lvl="1"/>
            <a:r>
              <a:rPr lang="fr-FR" dirty="0" smtClean="0"/>
              <a:t>Texte niveau 2 Arial corps 11</a:t>
            </a:r>
          </a:p>
          <a:p>
            <a:pPr lvl="2"/>
            <a:r>
              <a:rPr lang="fr-FR" dirty="0" smtClean="0"/>
              <a:t>Texte niveau 3 Arial corps 11</a:t>
            </a:r>
          </a:p>
          <a:p>
            <a:pPr lvl="3"/>
            <a:r>
              <a:rPr lang="fr-FR" dirty="0" smtClean="0"/>
              <a:t>Texte niveau 4 Arial corps 11</a:t>
            </a:r>
          </a:p>
          <a:p>
            <a:pPr lvl="4"/>
            <a:r>
              <a:rPr lang="fr-FR" dirty="0" smtClean="0"/>
              <a:t>Texte niveau 5 Arial corps 11</a:t>
            </a:r>
          </a:p>
          <a:p>
            <a:pPr lvl="5"/>
            <a:r>
              <a:rPr lang="fr-FR" dirty="0" smtClean="0"/>
              <a:t>Texte niveau 6 Arial corps 11</a:t>
            </a:r>
          </a:p>
        </p:txBody>
      </p:sp>
      <p:sp>
        <p:nvSpPr>
          <p:cNvPr id="21" name="Titre 1"/>
          <p:cNvSpPr>
            <a:spLocks noGrp="1"/>
          </p:cNvSpPr>
          <p:nvPr>
            <p:ph type="title" hasCustomPrompt="1"/>
          </p:nvPr>
        </p:nvSpPr>
        <p:spPr>
          <a:xfrm>
            <a:off x="791999" y="234000"/>
            <a:ext cx="8172000" cy="261610"/>
          </a:xfrm>
        </p:spPr>
        <p:txBody>
          <a:bodyPr/>
          <a:lstStyle/>
          <a:p>
            <a:r>
              <a:rPr lang="fr-FR" dirty="0"/>
              <a:t>Titre 1 (niveau 0) </a:t>
            </a:r>
            <a:r>
              <a:rPr lang="fr-FR" dirty="0" err="1"/>
              <a:t>arial</a:t>
            </a:r>
            <a:r>
              <a:rPr lang="fr-FR" dirty="0"/>
              <a:t> corps 17</a:t>
            </a:r>
          </a:p>
        </p:txBody>
      </p:sp>
      <p:sp>
        <p:nvSpPr>
          <p:cNvPr id="22" name="Espace réservé du texte 7"/>
          <p:cNvSpPr>
            <a:spLocks noGrp="1"/>
          </p:cNvSpPr>
          <p:nvPr>
            <p:ph type="body" sz="quarter" idx="14" hasCustomPrompt="1"/>
          </p:nvPr>
        </p:nvSpPr>
        <p:spPr>
          <a:xfrm>
            <a:off x="791998" y="457117"/>
            <a:ext cx="8172000" cy="32226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2pPr marL="360000" marR="0" indent="-36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lvl2pPr>
            <a:lvl3pPr marL="504000" marR="0" indent="-144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◦"/>
              <a:tabLst/>
              <a:defRPr/>
            </a:lvl3pPr>
            <a:lvl4pPr marL="792000" marR="0" indent="-144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▪"/>
              <a:tabLst/>
              <a:defRPr/>
            </a:lvl4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fr-FR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42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Texte niveau 1 Arial corps 14</a:t>
            </a:r>
            <a:endParaRPr kumimoji="0" lang="fr-FR" sz="1100" b="0" i="0" u="none" strike="noStrike" kern="1200" cap="none" spc="0" normalizeH="0" baseline="0" noProof="0" dirty="0" smtClean="0">
              <a:ln>
                <a:noFill/>
              </a:ln>
              <a:solidFill>
                <a:srgbClr val="1742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3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69955" y="4869526"/>
            <a:ext cx="2895600" cy="123111"/>
          </a:xfrm>
          <a:prstGeom prst="rect">
            <a:avLst/>
          </a:prstGeom>
        </p:spPr>
        <p:txBody>
          <a:bodyPr vert="horz" lIns="36000" tIns="0" rIns="36000" bIns="0" rtlCol="0" anchor="ctr">
            <a:spAutoFit/>
          </a:bodyPr>
          <a:lstStyle>
            <a:lvl1pPr algn="l">
              <a:defRPr sz="800">
                <a:solidFill>
                  <a:srgbClr val="D1002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 smtClean="0"/>
              <a:t>Titre présentation</a:t>
            </a:r>
            <a:endParaRPr lang="fr-FR" dirty="0"/>
          </a:p>
        </p:txBody>
      </p:sp>
      <p:pic>
        <p:nvPicPr>
          <p:cNvPr id="17" name="Image 1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95" b="6517"/>
          <a:stretch/>
        </p:blipFill>
        <p:spPr>
          <a:xfrm>
            <a:off x="0" y="1176097"/>
            <a:ext cx="3702008" cy="3561716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 flipH="1" flipV="1">
            <a:off x="7318314" y="4748398"/>
            <a:ext cx="1825686" cy="233129"/>
          </a:xfrm>
          <a:prstGeom prst="rect">
            <a:avLst/>
          </a:prstGeom>
        </p:spPr>
      </p:pic>
      <p:grpSp>
        <p:nvGrpSpPr>
          <p:cNvPr id="18" name="Groupe 17"/>
          <p:cNvGrpSpPr/>
          <p:nvPr userDrawn="1"/>
        </p:nvGrpSpPr>
        <p:grpSpPr>
          <a:xfrm>
            <a:off x="7845868" y="4453562"/>
            <a:ext cx="1224000" cy="689934"/>
            <a:chOff x="7845868" y="4453562"/>
            <a:chExt cx="1224000" cy="689934"/>
          </a:xfrm>
        </p:grpSpPr>
        <p:pic>
          <p:nvPicPr>
            <p:cNvPr id="24" name="Image 23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5868" y="4453562"/>
              <a:ext cx="1224000" cy="689934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 userDrawn="1"/>
          </p:nvSpPr>
          <p:spPr>
            <a:xfrm>
              <a:off x="7918917" y="4686300"/>
              <a:ext cx="1080000" cy="400050"/>
            </a:xfrm>
            <a:prstGeom prst="rect">
              <a:avLst/>
            </a:prstGeom>
            <a:solidFill>
              <a:schemeClr val="bg1">
                <a:alpha val="9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16" name="Image 15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8917" y="4683414"/>
            <a:ext cx="1109091" cy="36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3740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, visuel 1/3 et aplat coule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708000" y="1170000"/>
            <a:ext cx="5436000" cy="3974400"/>
          </a:xfrm>
          <a:prstGeom prst="rect">
            <a:avLst/>
          </a:prstGeom>
          <a:solidFill>
            <a:srgbClr val="0A49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336699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4730400"/>
            <a:ext cx="9144000" cy="41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2E7CA-940C-4B6E-9E73-0245BA95FC91}" type="slidenum">
              <a:rPr lang="fr-FR" smtClean="0"/>
              <a:pPr/>
              <a:t>‹N°›</a:t>
            </a:fld>
            <a:r>
              <a:rPr lang="fr-FR"/>
              <a:t> /</a:t>
            </a:r>
            <a:endParaRPr lang="fr-FR" dirty="0"/>
          </a:p>
        </p:txBody>
      </p:sp>
      <p:sp>
        <p:nvSpPr>
          <p:cNvPr id="19" name="ZoneTexte 18"/>
          <p:cNvSpPr txBox="1"/>
          <p:nvPr userDrawn="1"/>
        </p:nvSpPr>
        <p:spPr>
          <a:xfrm>
            <a:off x="6328787" y="4803109"/>
            <a:ext cx="1542138" cy="130805"/>
          </a:xfrm>
          <a:prstGeom prst="rect">
            <a:avLst/>
          </a:prstGeom>
          <a:noFill/>
        </p:spPr>
        <p:txBody>
          <a:bodyPr wrap="square" lIns="36000" tIns="0" rIns="36000" bIns="0" rtlCol="0">
            <a:spAutoFit/>
          </a:bodyPr>
          <a:lstStyle/>
          <a:p>
            <a:r>
              <a:rPr lang="fr-FR" sz="850" cap="all" baseline="0" dirty="0" smtClean="0">
                <a:solidFill>
                  <a:schemeClr val="bg1"/>
                </a:solidFill>
              </a:rPr>
              <a:t>ENTITY</a:t>
            </a:r>
            <a:endParaRPr lang="fr-FR" sz="850" cap="all" baseline="0" dirty="0">
              <a:solidFill>
                <a:schemeClr val="bg1"/>
              </a:solidFill>
            </a:endParaRPr>
          </a:p>
        </p:txBody>
      </p:sp>
      <p:sp>
        <p:nvSpPr>
          <p:cNvPr id="20" name="Espace réservé du contenu 3"/>
          <p:cNvSpPr>
            <a:spLocks noGrp="1"/>
          </p:cNvSpPr>
          <p:nvPr>
            <p:ph sz="quarter" idx="15" hasCustomPrompt="1"/>
          </p:nvPr>
        </p:nvSpPr>
        <p:spPr>
          <a:xfrm>
            <a:off x="4068000" y="1440000"/>
            <a:ext cx="4896000" cy="1089529"/>
          </a:xfrm>
        </p:spPr>
        <p:txBody>
          <a:bodyPr>
            <a:spAutoFit/>
          </a:bodyPr>
          <a:lstStyle>
            <a:lvl1pPr>
              <a:defRPr b="0" cap="none" baseline="0">
                <a:solidFill>
                  <a:schemeClr val="bg1"/>
                </a:solidFill>
              </a:defRPr>
            </a:lvl1pPr>
            <a:lvl2pPr marL="270000" indent="-1800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lnSpc>
                <a:spcPct val="90000"/>
              </a:lnSpc>
              <a:defRPr sz="1100">
                <a:solidFill>
                  <a:schemeClr val="bg1"/>
                </a:solidFill>
              </a:defRPr>
            </a:lvl6pPr>
          </a:lstStyle>
          <a:p>
            <a:pPr lvl="0"/>
            <a:r>
              <a:rPr lang="fr-FR" dirty="0" smtClean="0"/>
              <a:t>Texte niveau 1 Arial corps 14</a:t>
            </a:r>
          </a:p>
          <a:p>
            <a:pPr lvl="1"/>
            <a:r>
              <a:rPr lang="fr-FR" dirty="0" smtClean="0"/>
              <a:t>Texte niveau 2 Arial corps 11</a:t>
            </a:r>
          </a:p>
          <a:p>
            <a:pPr lvl="2"/>
            <a:r>
              <a:rPr lang="fr-FR" dirty="0" smtClean="0"/>
              <a:t>Texte niveau 3 Arial corps 11</a:t>
            </a:r>
          </a:p>
          <a:p>
            <a:pPr lvl="3"/>
            <a:r>
              <a:rPr lang="fr-FR" dirty="0" smtClean="0"/>
              <a:t>Texte niveau 4 Arial corps 11</a:t>
            </a:r>
          </a:p>
          <a:p>
            <a:pPr lvl="4"/>
            <a:r>
              <a:rPr lang="fr-FR" dirty="0" smtClean="0"/>
              <a:t>Texte niveau 5 Arial corps 11</a:t>
            </a:r>
          </a:p>
          <a:p>
            <a:pPr lvl="5"/>
            <a:r>
              <a:rPr lang="fr-FR" dirty="0" smtClean="0"/>
              <a:t>Texte niveau 6 Arial corps 11</a:t>
            </a:r>
          </a:p>
        </p:txBody>
      </p:sp>
      <p:sp>
        <p:nvSpPr>
          <p:cNvPr id="21" name="Titre 1"/>
          <p:cNvSpPr>
            <a:spLocks noGrp="1"/>
          </p:cNvSpPr>
          <p:nvPr>
            <p:ph type="title" hasCustomPrompt="1"/>
          </p:nvPr>
        </p:nvSpPr>
        <p:spPr>
          <a:xfrm>
            <a:off x="791999" y="234000"/>
            <a:ext cx="8172000" cy="261610"/>
          </a:xfrm>
        </p:spPr>
        <p:txBody>
          <a:bodyPr/>
          <a:lstStyle/>
          <a:p>
            <a:r>
              <a:rPr lang="fr-FR" dirty="0"/>
              <a:t>Titre 1 (niveau 0) </a:t>
            </a:r>
            <a:r>
              <a:rPr lang="fr-FR" dirty="0" err="1"/>
              <a:t>arial</a:t>
            </a:r>
            <a:r>
              <a:rPr lang="fr-FR" dirty="0"/>
              <a:t> corps 17</a:t>
            </a:r>
          </a:p>
        </p:txBody>
      </p:sp>
      <p:sp>
        <p:nvSpPr>
          <p:cNvPr id="22" name="Espace réservé du texte 7"/>
          <p:cNvSpPr>
            <a:spLocks noGrp="1"/>
          </p:cNvSpPr>
          <p:nvPr>
            <p:ph type="body" sz="quarter" idx="14" hasCustomPrompt="1"/>
          </p:nvPr>
        </p:nvSpPr>
        <p:spPr>
          <a:xfrm>
            <a:off x="791998" y="457117"/>
            <a:ext cx="8172000" cy="32226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2pPr marL="360000" marR="0" indent="-36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lvl2pPr>
            <a:lvl3pPr marL="504000" marR="0" indent="-144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◦"/>
              <a:tabLst/>
              <a:defRPr/>
            </a:lvl3pPr>
            <a:lvl4pPr marL="792000" marR="0" indent="-144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▪"/>
              <a:tabLst/>
              <a:defRPr/>
            </a:lvl4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fr-FR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42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Texte niveau 1 Arial corps 14</a:t>
            </a:r>
            <a:endParaRPr kumimoji="0" lang="fr-FR" sz="1100" b="0" i="0" u="none" strike="noStrike" kern="1200" cap="none" spc="0" normalizeH="0" baseline="0" noProof="0" dirty="0" smtClean="0">
              <a:ln>
                <a:noFill/>
              </a:ln>
              <a:solidFill>
                <a:srgbClr val="1742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3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69955" y="4869526"/>
            <a:ext cx="2895600" cy="123111"/>
          </a:xfrm>
          <a:prstGeom prst="rect">
            <a:avLst/>
          </a:prstGeom>
        </p:spPr>
        <p:txBody>
          <a:bodyPr vert="horz" lIns="36000" tIns="0" rIns="36000" bIns="0" rtlCol="0" anchor="ctr">
            <a:spAutoFit/>
          </a:bodyPr>
          <a:lstStyle>
            <a:lvl1pPr algn="l">
              <a:defRPr sz="800">
                <a:solidFill>
                  <a:srgbClr val="D1002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 smtClean="0"/>
              <a:t>Titre présentation</a:t>
            </a:r>
            <a:endParaRPr lang="fr-FR" dirty="0"/>
          </a:p>
        </p:txBody>
      </p:sp>
      <p:pic>
        <p:nvPicPr>
          <p:cNvPr id="15" name="Image 1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3649" y="1170002"/>
            <a:ext cx="3727531" cy="3555937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 flipH="1" flipV="1">
            <a:off x="7318314" y="4748398"/>
            <a:ext cx="1825686" cy="233129"/>
          </a:xfrm>
          <a:prstGeom prst="rect">
            <a:avLst/>
          </a:prstGeom>
        </p:spPr>
      </p:pic>
      <p:grpSp>
        <p:nvGrpSpPr>
          <p:cNvPr id="18" name="Groupe 17"/>
          <p:cNvGrpSpPr/>
          <p:nvPr userDrawn="1"/>
        </p:nvGrpSpPr>
        <p:grpSpPr>
          <a:xfrm>
            <a:off x="7845868" y="4453562"/>
            <a:ext cx="1224000" cy="689934"/>
            <a:chOff x="7845868" y="4453562"/>
            <a:chExt cx="1224000" cy="689934"/>
          </a:xfrm>
        </p:grpSpPr>
        <p:pic>
          <p:nvPicPr>
            <p:cNvPr id="24" name="Image 23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5868" y="4453562"/>
              <a:ext cx="1224000" cy="689934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 userDrawn="1"/>
          </p:nvSpPr>
          <p:spPr>
            <a:xfrm>
              <a:off x="7918917" y="4686300"/>
              <a:ext cx="1080000" cy="400050"/>
            </a:xfrm>
            <a:prstGeom prst="rect">
              <a:avLst/>
            </a:prstGeom>
            <a:solidFill>
              <a:schemeClr val="bg1">
                <a:alpha val="9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16" name="Image 15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8917" y="4683414"/>
            <a:ext cx="1109091" cy="36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6686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re, visuel 1/3 et aplat coule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708000" y="1170000"/>
            <a:ext cx="5436000" cy="3974400"/>
          </a:xfrm>
          <a:prstGeom prst="rect">
            <a:avLst/>
          </a:prstGeom>
          <a:solidFill>
            <a:srgbClr val="0A49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336699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4730400"/>
            <a:ext cx="9144000" cy="41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2E7CA-940C-4B6E-9E73-0245BA95FC91}" type="slidenum">
              <a:rPr lang="fr-FR" smtClean="0"/>
              <a:pPr/>
              <a:t>‹N°›</a:t>
            </a:fld>
            <a:r>
              <a:rPr lang="fr-FR"/>
              <a:t> /</a:t>
            </a:r>
            <a:endParaRPr lang="fr-FR" dirty="0"/>
          </a:p>
        </p:txBody>
      </p:sp>
      <p:sp>
        <p:nvSpPr>
          <p:cNvPr id="19" name="ZoneTexte 18"/>
          <p:cNvSpPr txBox="1"/>
          <p:nvPr userDrawn="1"/>
        </p:nvSpPr>
        <p:spPr>
          <a:xfrm>
            <a:off x="6328787" y="4803109"/>
            <a:ext cx="1542138" cy="130805"/>
          </a:xfrm>
          <a:prstGeom prst="rect">
            <a:avLst/>
          </a:prstGeom>
          <a:noFill/>
        </p:spPr>
        <p:txBody>
          <a:bodyPr wrap="square" lIns="36000" tIns="0" rIns="36000" bIns="0" rtlCol="0">
            <a:spAutoFit/>
          </a:bodyPr>
          <a:lstStyle/>
          <a:p>
            <a:r>
              <a:rPr lang="fr-FR" sz="850" cap="all" baseline="0" dirty="0" smtClean="0">
                <a:solidFill>
                  <a:schemeClr val="bg1"/>
                </a:solidFill>
              </a:rPr>
              <a:t>ENTITY</a:t>
            </a:r>
            <a:endParaRPr lang="fr-FR" sz="850" cap="all" baseline="0" dirty="0">
              <a:solidFill>
                <a:schemeClr val="bg1"/>
              </a:solidFill>
            </a:endParaRPr>
          </a:p>
        </p:txBody>
      </p:sp>
      <p:sp>
        <p:nvSpPr>
          <p:cNvPr id="20" name="Espace réservé du contenu 3"/>
          <p:cNvSpPr>
            <a:spLocks noGrp="1"/>
          </p:cNvSpPr>
          <p:nvPr>
            <p:ph sz="quarter" idx="15" hasCustomPrompt="1"/>
          </p:nvPr>
        </p:nvSpPr>
        <p:spPr>
          <a:xfrm>
            <a:off x="4068000" y="1440000"/>
            <a:ext cx="4896000" cy="1089529"/>
          </a:xfrm>
        </p:spPr>
        <p:txBody>
          <a:bodyPr>
            <a:spAutoFit/>
          </a:bodyPr>
          <a:lstStyle>
            <a:lvl1pPr>
              <a:defRPr b="0" cap="none" baseline="0">
                <a:solidFill>
                  <a:schemeClr val="bg1"/>
                </a:solidFill>
              </a:defRPr>
            </a:lvl1pPr>
            <a:lvl2pPr marL="270000" indent="-1800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lnSpc>
                <a:spcPct val="90000"/>
              </a:lnSpc>
              <a:defRPr sz="1100">
                <a:solidFill>
                  <a:schemeClr val="bg1"/>
                </a:solidFill>
              </a:defRPr>
            </a:lvl6pPr>
          </a:lstStyle>
          <a:p>
            <a:pPr lvl="0"/>
            <a:r>
              <a:rPr lang="fr-FR" dirty="0" smtClean="0"/>
              <a:t>Texte niveau 1 Arial corps 14</a:t>
            </a:r>
          </a:p>
          <a:p>
            <a:pPr lvl="1"/>
            <a:r>
              <a:rPr lang="fr-FR" dirty="0" smtClean="0"/>
              <a:t>Texte niveau 2 Arial corps 11</a:t>
            </a:r>
          </a:p>
          <a:p>
            <a:pPr lvl="2"/>
            <a:r>
              <a:rPr lang="fr-FR" dirty="0" smtClean="0"/>
              <a:t>Texte niveau 3 Arial corps 11</a:t>
            </a:r>
          </a:p>
          <a:p>
            <a:pPr lvl="3"/>
            <a:r>
              <a:rPr lang="fr-FR" dirty="0" smtClean="0"/>
              <a:t>Texte niveau 4 Arial corps 11</a:t>
            </a:r>
          </a:p>
          <a:p>
            <a:pPr lvl="4"/>
            <a:r>
              <a:rPr lang="fr-FR" dirty="0" smtClean="0"/>
              <a:t>Texte niveau 5 Arial corps 11</a:t>
            </a:r>
          </a:p>
          <a:p>
            <a:pPr lvl="5"/>
            <a:r>
              <a:rPr lang="fr-FR" dirty="0" smtClean="0"/>
              <a:t>Texte niveau 6 Arial corps 11</a:t>
            </a:r>
          </a:p>
        </p:txBody>
      </p:sp>
      <p:sp>
        <p:nvSpPr>
          <p:cNvPr id="21" name="Titre 1"/>
          <p:cNvSpPr>
            <a:spLocks noGrp="1"/>
          </p:cNvSpPr>
          <p:nvPr>
            <p:ph type="title" hasCustomPrompt="1"/>
          </p:nvPr>
        </p:nvSpPr>
        <p:spPr>
          <a:xfrm>
            <a:off x="791999" y="234000"/>
            <a:ext cx="8172000" cy="261610"/>
          </a:xfrm>
        </p:spPr>
        <p:txBody>
          <a:bodyPr/>
          <a:lstStyle/>
          <a:p>
            <a:r>
              <a:rPr lang="fr-FR" dirty="0"/>
              <a:t>Titre 1 (niveau 0) </a:t>
            </a:r>
            <a:r>
              <a:rPr lang="fr-FR" dirty="0" err="1"/>
              <a:t>arial</a:t>
            </a:r>
            <a:r>
              <a:rPr lang="fr-FR" dirty="0"/>
              <a:t> corps 17</a:t>
            </a:r>
          </a:p>
        </p:txBody>
      </p:sp>
      <p:sp>
        <p:nvSpPr>
          <p:cNvPr id="22" name="Espace réservé du texte 7"/>
          <p:cNvSpPr>
            <a:spLocks noGrp="1"/>
          </p:cNvSpPr>
          <p:nvPr>
            <p:ph type="body" sz="quarter" idx="14" hasCustomPrompt="1"/>
          </p:nvPr>
        </p:nvSpPr>
        <p:spPr>
          <a:xfrm>
            <a:off x="791998" y="457117"/>
            <a:ext cx="8172000" cy="32226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2pPr marL="360000" marR="0" indent="-36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lvl2pPr>
            <a:lvl3pPr marL="504000" marR="0" indent="-144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◦"/>
              <a:tabLst/>
              <a:defRPr/>
            </a:lvl3pPr>
            <a:lvl4pPr marL="792000" marR="0" indent="-144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▪"/>
              <a:tabLst/>
              <a:defRPr/>
            </a:lvl4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fr-FR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42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Texte niveau 1 Arial corps 14</a:t>
            </a:r>
            <a:endParaRPr kumimoji="0" lang="fr-FR" sz="1100" b="0" i="0" u="none" strike="noStrike" kern="1200" cap="none" spc="0" normalizeH="0" baseline="0" noProof="0" dirty="0" smtClean="0">
              <a:ln>
                <a:noFill/>
              </a:ln>
              <a:solidFill>
                <a:srgbClr val="1742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3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69955" y="4869526"/>
            <a:ext cx="2895600" cy="123111"/>
          </a:xfrm>
          <a:prstGeom prst="rect">
            <a:avLst/>
          </a:prstGeom>
        </p:spPr>
        <p:txBody>
          <a:bodyPr vert="horz" lIns="36000" tIns="0" rIns="36000" bIns="0" rtlCol="0" anchor="ctr">
            <a:spAutoFit/>
          </a:bodyPr>
          <a:lstStyle>
            <a:lvl1pPr algn="l">
              <a:defRPr sz="800">
                <a:solidFill>
                  <a:srgbClr val="D1002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 smtClean="0"/>
              <a:t>Titre présentation</a:t>
            </a:r>
            <a:endParaRPr lang="fr-FR" dirty="0"/>
          </a:p>
        </p:txBody>
      </p:sp>
      <p:pic>
        <p:nvPicPr>
          <p:cNvPr id="17" name="Image 1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170000"/>
            <a:ext cx="3724642" cy="3555938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 flipH="1" flipV="1">
            <a:off x="7318314" y="4748398"/>
            <a:ext cx="1825686" cy="233129"/>
          </a:xfrm>
          <a:prstGeom prst="rect">
            <a:avLst/>
          </a:prstGeom>
        </p:spPr>
      </p:pic>
      <p:grpSp>
        <p:nvGrpSpPr>
          <p:cNvPr id="18" name="Groupe 17"/>
          <p:cNvGrpSpPr/>
          <p:nvPr userDrawn="1"/>
        </p:nvGrpSpPr>
        <p:grpSpPr>
          <a:xfrm>
            <a:off x="7845868" y="4453562"/>
            <a:ext cx="1224000" cy="689934"/>
            <a:chOff x="7845868" y="4453562"/>
            <a:chExt cx="1224000" cy="689934"/>
          </a:xfrm>
        </p:grpSpPr>
        <p:pic>
          <p:nvPicPr>
            <p:cNvPr id="24" name="Image 23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5868" y="4453562"/>
              <a:ext cx="1224000" cy="689934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 userDrawn="1"/>
          </p:nvSpPr>
          <p:spPr>
            <a:xfrm>
              <a:off x="7918917" y="4686300"/>
              <a:ext cx="1080000" cy="400050"/>
            </a:xfrm>
            <a:prstGeom prst="rect">
              <a:avLst/>
            </a:prstGeom>
            <a:solidFill>
              <a:schemeClr val="bg1">
                <a:alpha val="9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16" name="Image 15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8917" y="4683414"/>
            <a:ext cx="1109091" cy="36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6882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sous-titre seu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numéro de diapositive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52E7CA-940C-4B6E-9E73-0245BA95FC91}" type="slidenum">
              <a:rPr lang="fr-FR" smtClean="0"/>
              <a:pPr/>
              <a:t>‹N°›</a:t>
            </a:fld>
            <a:r>
              <a:rPr lang="fr-FR"/>
              <a:t> /</a:t>
            </a:r>
            <a:endParaRPr lang="fr-FR" dirty="0"/>
          </a:p>
        </p:txBody>
      </p:sp>
      <p:sp>
        <p:nvSpPr>
          <p:cNvPr id="6" name="Titre 1"/>
          <p:cNvSpPr>
            <a:spLocks noGrp="1"/>
          </p:cNvSpPr>
          <p:nvPr>
            <p:ph type="title" hasCustomPrompt="1"/>
          </p:nvPr>
        </p:nvSpPr>
        <p:spPr>
          <a:xfrm>
            <a:off x="791999" y="234000"/>
            <a:ext cx="8172000" cy="261610"/>
          </a:xfrm>
        </p:spPr>
        <p:txBody>
          <a:bodyPr/>
          <a:lstStyle/>
          <a:p>
            <a:r>
              <a:rPr lang="fr-FR" dirty="0"/>
              <a:t>Titre 1 (niveau 0) </a:t>
            </a:r>
            <a:r>
              <a:rPr lang="fr-FR" dirty="0" err="1"/>
              <a:t>arial</a:t>
            </a:r>
            <a:r>
              <a:rPr lang="fr-FR" dirty="0"/>
              <a:t> corps 17</a:t>
            </a:r>
          </a:p>
        </p:txBody>
      </p:sp>
      <p:sp>
        <p:nvSpPr>
          <p:cNvPr id="7" name="Espace réservé du texte 7"/>
          <p:cNvSpPr>
            <a:spLocks noGrp="1"/>
          </p:cNvSpPr>
          <p:nvPr>
            <p:ph type="body" sz="quarter" idx="14" hasCustomPrompt="1"/>
          </p:nvPr>
        </p:nvSpPr>
        <p:spPr>
          <a:xfrm>
            <a:off x="791998" y="457117"/>
            <a:ext cx="8172000" cy="32226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2pPr marL="360000" marR="0" indent="-36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lvl2pPr>
            <a:lvl3pPr marL="504000" marR="0" indent="-144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◦"/>
              <a:tabLst/>
              <a:defRPr/>
            </a:lvl3pPr>
            <a:lvl4pPr marL="792000" marR="0" indent="-144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▪"/>
              <a:tabLst/>
              <a:defRPr/>
            </a:lvl4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fr-FR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42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Texte niveau 1 Arial corps 14</a:t>
            </a:r>
            <a:endParaRPr kumimoji="0" lang="fr-FR" sz="1100" b="0" i="0" u="none" strike="noStrike" kern="1200" cap="none" spc="0" normalizeH="0" baseline="0" noProof="0" dirty="0" smtClean="0">
              <a:ln>
                <a:noFill/>
              </a:ln>
              <a:solidFill>
                <a:srgbClr val="1742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69955" y="4869526"/>
            <a:ext cx="2895600" cy="123111"/>
          </a:xfrm>
          <a:prstGeom prst="rect">
            <a:avLst/>
          </a:prstGeom>
        </p:spPr>
        <p:txBody>
          <a:bodyPr vert="horz" lIns="36000" tIns="0" rIns="36000" bIns="0" rtlCol="0" anchor="ctr">
            <a:spAutoFit/>
          </a:bodyPr>
          <a:lstStyle>
            <a:lvl1pPr algn="l">
              <a:defRPr sz="800">
                <a:solidFill>
                  <a:srgbClr val="D1002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 smtClean="0"/>
              <a:t>Titre présentation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991524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0" y="4869526"/>
            <a:ext cx="504000" cy="123111"/>
          </a:xfrm>
        </p:spPr>
        <p:txBody>
          <a:bodyPr/>
          <a:lstStyle/>
          <a:p>
            <a:fld id="{DD52E7CA-940C-4B6E-9E73-0245BA95FC91}" type="slidenum">
              <a:rPr lang="fr-FR" smtClean="0"/>
              <a:pPr/>
              <a:t>‹N°›</a:t>
            </a:fld>
            <a:r>
              <a:rPr lang="fr-FR"/>
              <a:t> /</a:t>
            </a:r>
            <a:endParaRPr lang="fr-FR" dirty="0"/>
          </a:p>
        </p:txBody>
      </p:sp>
      <p:sp>
        <p:nvSpPr>
          <p:cNvPr id="5" name="Titre 1"/>
          <p:cNvSpPr>
            <a:spLocks noGrp="1"/>
          </p:cNvSpPr>
          <p:nvPr>
            <p:ph type="title" hasCustomPrompt="1"/>
          </p:nvPr>
        </p:nvSpPr>
        <p:spPr>
          <a:xfrm>
            <a:off x="791999" y="234000"/>
            <a:ext cx="8172000" cy="261610"/>
          </a:xfrm>
        </p:spPr>
        <p:txBody>
          <a:bodyPr/>
          <a:lstStyle/>
          <a:p>
            <a:r>
              <a:rPr lang="fr-FR" dirty="0"/>
              <a:t>Titre 1 (niveau 0) </a:t>
            </a:r>
            <a:r>
              <a:rPr lang="fr-FR" dirty="0" err="1"/>
              <a:t>arial</a:t>
            </a:r>
            <a:r>
              <a:rPr lang="fr-FR" dirty="0"/>
              <a:t> corps 17</a:t>
            </a:r>
          </a:p>
        </p:txBody>
      </p:sp>
      <p:sp>
        <p:nvSpPr>
          <p:cNvPr id="7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69955" y="4869526"/>
            <a:ext cx="2895600" cy="123111"/>
          </a:xfrm>
          <a:prstGeom prst="rect">
            <a:avLst/>
          </a:prstGeom>
        </p:spPr>
        <p:txBody>
          <a:bodyPr vert="horz" lIns="36000" tIns="0" rIns="36000" bIns="0" rtlCol="0" anchor="ctr">
            <a:spAutoFit/>
          </a:bodyPr>
          <a:lstStyle>
            <a:lvl1pPr algn="l">
              <a:defRPr sz="800">
                <a:solidFill>
                  <a:srgbClr val="D1002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 smtClean="0"/>
              <a:t>Titre présentation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021426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0" y="4869526"/>
            <a:ext cx="504000" cy="123111"/>
          </a:xfrm>
        </p:spPr>
        <p:txBody>
          <a:bodyPr/>
          <a:lstStyle/>
          <a:p>
            <a:fld id="{DD52E7CA-940C-4B6E-9E73-0245BA95FC91}" type="slidenum">
              <a:rPr lang="fr-FR" smtClean="0"/>
              <a:pPr/>
              <a:t>‹N°›</a:t>
            </a:fld>
            <a:r>
              <a:rPr lang="fr-FR"/>
              <a:t> /</a:t>
            </a:r>
            <a:endParaRPr lang="fr-FR" dirty="0"/>
          </a:p>
        </p:txBody>
      </p:sp>
      <p:sp>
        <p:nvSpPr>
          <p:cNvPr id="4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69955" y="4869526"/>
            <a:ext cx="2895600" cy="123111"/>
          </a:xfrm>
          <a:prstGeom prst="rect">
            <a:avLst/>
          </a:prstGeom>
        </p:spPr>
        <p:txBody>
          <a:bodyPr vert="horz" lIns="36000" tIns="0" rIns="36000" bIns="0" rtlCol="0" anchor="ctr">
            <a:spAutoFit/>
          </a:bodyPr>
          <a:lstStyle>
            <a:lvl1pPr algn="l">
              <a:defRPr sz="800">
                <a:solidFill>
                  <a:srgbClr val="D1002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 smtClean="0"/>
              <a:t>Titre présentation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792099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ferme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9163" y="2875664"/>
            <a:ext cx="5239918" cy="189490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575" y="240783"/>
            <a:ext cx="5241506" cy="1895475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497813" y="2035654"/>
            <a:ext cx="814838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50" dirty="0" smtClean="0">
                <a:ln w="12700" cmpd="sng">
                  <a:solidFill>
                    <a:srgbClr val="0A4968"/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Merci de votre attention</a:t>
            </a:r>
            <a:endParaRPr lang="fr-FR" sz="5400" b="1" cap="none" spc="50" dirty="0">
              <a:ln w="12700" cmpd="sng">
                <a:solidFill>
                  <a:srgbClr val="0A4968"/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433483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'ouver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79225" cy="5163314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 flipH="1" flipV="1">
            <a:off x="7318314" y="4748398"/>
            <a:ext cx="1825686" cy="233129"/>
          </a:xfrm>
          <a:prstGeom prst="rect">
            <a:avLst/>
          </a:prstGeom>
        </p:spPr>
      </p:pic>
      <p:grpSp>
        <p:nvGrpSpPr>
          <p:cNvPr id="23" name="Groupe 22"/>
          <p:cNvGrpSpPr/>
          <p:nvPr userDrawn="1"/>
        </p:nvGrpSpPr>
        <p:grpSpPr>
          <a:xfrm rot="10800000">
            <a:off x="7706560" y="4170894"/>
            <a:ext cx="1403607" cy="990602"/>
            <a:chOff x="191040" y="0"/>
            <a:chExt cx="1403607" cy="990602"/>
          </a:xfrm>
        </p:grpSpPr>
        <p:pic>
          <p:nvPicPr>
            <p:cNvPr id="24" name="Image 23"/>
            <p:cNvPicPr>
              <a:picLocks noChangeAspect="1"/>
            </p:cNvPicPr>
            <p:nvPr userDrawn="1"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040" y="0"/>
              <a:ext cx="1403607" cy="990602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 userDrawn="1"/>
          </p:nvSpPr>
          <p:spPr>
            <a:xfrm>
              <a:off x="286194" y="119063"/>
              <a:ext cx="1224000" cy="5667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4994029" y="2292252"/>
            <a:ext cx="3960000" cy="800219"/>
          </a:xfrm>
          <a:prstGeom prst="rect">
            <a:avLst/>
          </a:prstGeom>
          <a:solidFill>
            <a:srgbClr val="0A4968"/>
          </a:solidFill>
        </p:spPr>
        <p:txBody>
          <a:bodyPr/>
          <a:lstStyle>
            <a:lvl1pPr>
              <a:defRPr sz="2600" b="1" baseline="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 présentation</a:t>
            </a:r>
            <a:br>
              <a:rPr lang="fr-FR" dirty="0" smtClean="0"/>
            </a:br>
            <a:r>
              <a:rPr lang="fr-FR" dirty="0" err="1" smtClean="0"/>
              <a:t>arial</a:t>
            </a:r>
            <a:r>
              <a:rPr lang="fr-FR" dirty="0" smtClean="0"/>
              <a:t> corps 26</a:t>
            </a:r>
            <a:endParaRPr lang="fr-FR" dirty="0"/>
          </a:p>
        </p:txBody>
      </p:sp>
      <p:pic>
        <p:nvPicPr>
          <p:cNvPr id="15" name="Image 13"/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5978" y="1111"/>
            <a:ext cx="701173" cy="5133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Image 20"/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83" r="7876"/>
          <a:stretch/>
        </p:blipFill>
        <p:spPr>
          <a:xfrm>
            <a:off x="7802887" y="4565112"/>
            <a:ext cx="1224002" cy="481397"/>
          </a:xfrm>
          <a:prstGeom prst="rect">
            <a:avLst/>
          </a:prstGeom>
        </p:spPr>
      </p:pic>
      <p:pic>
        <p:nvPicPr>
          <p:cNvPr id="22" name="Image 21"/>
          <p:cNvPicPr>
            <a:picLocks noChangeAspect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92" y="78514"/>
            <a:ext cx="612000" cy="25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3552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92" y="2955621"/>
            <a:ext cx="4572000" cy="1653363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92" y="1212355"/>
            <a:ext cx="4572000" cy="1653363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4994029" y="2292252"/>
            <a:ext cx="3960000" cy="800219"/>
          </a:xfrm>
          <a:prstGeom prst="rect">
            <a:avLst/>
          </a:prstGeom>
        </p:spPr>
        <p:txBody>
          <a:bodyPr/>
          <a:lstStyle>
            <a:lvl1pPr>
              <a:defRPr sz="2600" b="1" baseline="0">
                <a:solidFill>
                  <a:srgbClr val="0A4968"/>
                </a:solidFill>
              </a:defRPr>
            </a:lvl1pPr>
          </a:lstStyle>
          <a:p>
            <a:r>
              <a:rPr lang="fr-FR" dirty="0" smtClean="0"/>
              <a:t>Titre présentation</a:t>
            </a:r>
            <a:br>
              <a:rPr lang="fr-FR" dirty="0" smtClean="0"/>
            </a:br>
            <a:r>
              <a:rPr lang="fr-FR" dirty="0" err="1" smtClean="0"/>
              <a:t>arial</a:t>
            </a:r>
            <a:r>
              <a:rPr lang="fr-FR" dirty="0" smtClean="0"/>
              <a:t> corps 26</a:t>
            </a:r>
            <a:endParaRPr lang="fr-FR" dirty="0"/>
          </a:p>
        </p:txBody>
      </p:sp>
      <p:pic>
        <p:nvPicPr>
          <p:cNvPr id="19" name="Image 18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 flipH="1" flipV="1">
            <a:off x="7318314" y="4748398"/>
            <a:ext cx="1825686" cy="233129"/>
          </a:xfrm>
          <a:prstGeom prst="rect">
            <a:avLst/>
          </a:prstGeom>
        </p:spPr>
      </p:pic>
      <p:pic>
        <p:nvPicPr>
          <p:cNvPr id="22" name="Image 13"/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5978" y="1111"/>
            <a:ext cx="701173" cy="5133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3" name="Groupe 22"/>
          <p:cNvGrpSpPr/>
          <p:nvPr userDrawn="1"/>
        </p:nvGrpSpPr>
        <p:grpSpPr>
          <a:xfrm>
            <a:off x="7845868" y="4453562"/>
            <a:ext cx="1224000" cy="689934"/>
            <a:chOff x="7845868" y="4453562"/>
            <a:chExt cx="1224000" cy="689934"/>
          </a:xfrm>
        </p:grpSpPr>
        <p:pic>
          <p:nvPicPr>
            <p:cNvPr id="24" name="Image 23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5868" y="4453562"/>
              <a:ext cx="1224000" cy="689934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 userDrawn="1"/>
          </p:nvSpPr>
          <p:spPr>
            <a:xfrm>
              <a:off x="7918917" y="4686300"/>
              <a:ext cx="1080000" cy="400050"/>
            </a:xfrm>
            <a:prstGeom prst="rect">
              <a:avLst/>
            </a:prstGeom>
            <a:solidFill>
              <a:schemeClr val="bg1">
                <a:alpha val="9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26" name="Image 25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8917" y="4683414"/>
            <a:ext cx="1109091" cy="363095"/>
          </a:xfrm>
          <a:prstGeom prst="rect">
            <a:avLst/>
          </a:prstGeom>
        </p:spPr>
      </p:pic>
      <p:pic>
        <p:nvPicPr>
          <p:cNvPr id="27" name="Image 26"/>
          <p:cNvPicPr>
            <a:picLocks noChangeAspect="1"/>
          </p:cNvPicPr>
          <p:nvPr userDrawn="1"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92" y="78514"/>
            <a:ext cx="612000" cy="25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4634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1880" y="2"/>
            <a:ext cx="4583880" cy="4727835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4571999" y="0"/>
            <a:ext cx="4572000" cy="5144400"/>
          </a:xfrm>
          <a:prstGeom prst="rect">
            <a:avLst/>
          </a:prstGeom>
          <a:solidFill>
            <a:srgbClr val="0A49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4730400"/>
            <a:ext cx="9144000" cy="41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2E7CA-940C-4B6E-9E73-0245BA95FC91}" type="slidenum">
              <a:rPr lang="fr-FR" smtClean="0"/>
              <a:pPr/>
              <a:t>‹N°›</a:t>
            </a:fld>
            <a:r>
              <a:rPr lang="fr-FR"/>
              <a:t> /</a:t>
            </a:r>
            <a:endParaRPr lang="fr-FR" dirty="0"/>
          </a:p>
        </p:txBody>
      </p:sp>
      <p:sp>
        <p:nvSpPr>
          <p:cNvPr id="18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5426410" y="2093146"/>
            <a:ext cx="3492000" cy="1125140"/>
          </a:xfrm>
        </p:spPr>
        <p:txBody>
          <a:bodyPr anchor="t" anchorCtr="0">
            <a:normAutofit/>
          </a:bodyPr>
          <a:lstStyle>
            <a:lvl1pPr marL="228600" indent="-228600">
              <a:spcBef>
                <a:spcPts val="600"/>
              </a:spcBef>
              <a:buFont typeface="+mj-lt"/>
              <a:buAutoNum type="arabicParenR"/>
              <a:defRPr sz="1200" b="0" i="0" cap="none" baseline="0">
                <a:ln>
                  <a:noFill/>
                </a:ln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Titre 2 Arial corps 12</a:t>
            </a:r>
          </a:p>
        </p:txBody>
      </p:sp>
      <p:sp>
        <p:nvSpPr>
          <p:cNvPr id="19" name="Titre 1"/>
          <p:cNvSpPr>
            <a:spLocks noGrp="1"/>
          </p:cNvSpPr>
          <p:nvPr>
            <p:ph type="title" hasCustomPrompt="1"/>
          </p:nvPr>
        </p:nvSpPr>
        <p:spPr>
          <a:xfrm>
            <a:off x="5426410" y="1563781"/>
            <a:ext cx="3492000" cy="276999"/>
          </a:xfrm>
        </p:spPr>
        <p:txBody>
          <a:bodyPr anchor="b" anchorCtr="0"/>
          <a:lstStyle>
            <a:lvl1pPr algn="l">
              <a:defRPr sz="1800" b="1" cap="all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 </a:t>
            </a:r>
            <a:r>
              <a:rPr lang="fr-FR" dirty="0" err="1" smtClean="0"/>
              <a:t>arial</a:t>
            </a:r>
            <a:r>
              <a:rPr lang="fr-FR" dirty="0" smtClean="0"/>
              <a:t> corps 18</a:t>
            </a:r>
            <a:endParaRPr lang="fr-FR" dirty="0"/>
          </a:p>
        </p:txBody>
      </p:sp>
      <p:sp>
        <p:nvSpPr>
          <p:cNvPr id="21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69955" y="4869526"/>
            <a:ext cx="2895600" cy="123111"/>
          </a:xfrm>
          <a:prstGeom prst="rect">
            <a:avLst/>
          </a:prstGeom>
        </p:spPr>
        <p:txBody>
          <a:bodyPr vert="horz" lIns="36000" tIns="0" rIns="36000" bIns="0" rtlCol="0" anchor="ctr">
            <a:spAutoFit/>
          </a:bodyPr>
          <a:lstStyle>
            <a:lvl1pPr algn="l">
              <a:defRPr sz="800">
                <a:solidFill>
                  <a:srgbClr val="D1002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 smtClean="0"/>
              <a:t>Titre présentation</a:t>
            </a:r>
            <a:endParaRPr lang="fr-FR" dirty="0"/>
          </a:p>
        </p:txBody>
      </p:sp>
      <p:pic>
        <p:nvPicPr>
          <p:cNvPr id="23" name="Image 2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 flipH="1" flipV="1">
            <a:off x="7318314" y="4748398"/>
            <a:ext cx="1825686" cy="233129"/>
          </a:xfrm>
          <a:prstGeom prst="rect">
            <a:avLst/>
          </a:prstGeom>
        </p:spPr>
      </p:pic>
      <p:pic>
        <p:nvPicPr>
          <p:cNvPr id="24" name="Image 13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5978" y="1111"/>
            <a:ext cx="701173" cy="5133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" name="Groupe 24"/>
          <p:cNvGrpSpPr/>
          <p:nvPr userDrawn="1"/>
        </p:nvGrpSpPr>
        <p:grpSpPr>
          <a:xfrm>
            <a:off x="7845868" y="4453562"/>
            <a:ext cx="1224000" cy="689934"/>
            <a:chOff x="7845868" y="4453562"/>
            <a:chExt cx="1224000" cy="689934"/>
          </a:xfrm>
        </p:grpSpPr>
        <p:pic>
          <p:nvPicPr>
            <p:cNvPr id="26" name="Image 25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5868" y="4453562"/>
              <a:ext cx="1224000" cy="689934"/>
            </a:xfrm>
            <a:prstGeom prst="rect">
              <a:avLst/>
            </a:prstGeom>
          </p:spPr>
        </p:pic>
        <p:sp>
          <p:nvSpPr>
            <p:cNvPr id="27" name="Rectangle 26"/>
            <p:cNvSpPr/>
            <p:nvPr userDrawn="1"/>
          </p:nvSpPr>
          <p:spPr>
            <a:xfrm>
              <a:off x="7918917" y="4686300"/>
              <a:ext cx="1080000" cy="400050"/>
            </a:xfrm>
            <a:prstGeom prst="rect">
              <a:avLst/>
            </a:prstGeom>
            <a:solidFill>
              <a:schemeClr val="bg1">
                <a:alpha val="9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28" name="Image 27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8917" y="4683414"/>
            <a:ext cx="1109091" cy="363095"/>
          </a:xfrm>
          <a:prstGeom prst="rect">
            <a:avLst/>
          </a:prstGeom>
        </p:spPr>
      </p:pic>
      <p:pic>
        <p:nvPicPr>
          <p:cNvPr id="29" name="Image 28"/>
          <p:cNvPicPr>
            <a:picLocks noChangeAspect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92" y="78514"/>
            <a:ext cx="612000" cy="25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8822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4572000" cy="4730401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4571999" y="0"/>
            <a:ext cx="4572000" cy="5144400"/>
          </a:xfrm>
          <a:prstGeom prst="rect">
            <a:avLst/>
          </a:prstGeom>
          <a:solidFill>
            <a:srgbClr val="0A49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4730400"/>
            <a:ext cx="9144000" cy="41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2E7CA-940C-4B6E-9E73-0245BA95FC91}" type="slidenum">
              <a:rPr lang="fr-FR" smtClean="0"/>
              <a:pPr/>
              <a:t>‹N°›</a:t>
            </a:fld>
            <a:r>
              <a:rPr lang="fr-FR"/>
              <a:t> /</a:t>
            </a:r>
            <a:endParaRPr lang="fr-FR" dirty="0"/>
          </a:p>
        </p:txBody>
      </p:sp>
      <p:sp>
        <p:nvSpPr>
          <p:cNvPr id="18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5426410" y="2093146"/>
            <a:ext cx="3492000" cy="1125140"/>
          </a:xfrm>
        </p:spPr>
        <p:txBody>
          <a:bodyPr anchor="t" anchorCtr="0">
            <a:normAutofit/>
          </a:bodyPr>
          <a:lstStyle>
            <a:lvl1pPr marL="228600" indent="-228600">
              <a:spcBef>
                <a:spcPts val="600"/>
              </a:spcBef>
              <a:buFont typeface="+mj-lt"/>
              <a:buAutoNum type="arabicParenR"/>
              <a:defRPr sz="1200" b="0" i="0" cap="none" baseline="0">
                <a:ln>
                  <a:noFill/>
                </a:ln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Titre 2 Arial corps 12</a:t>
            </a:r>
          </a:p>
        </p:txBody>
      </p:sp>
      <p:sp>
        <p:nvSpPr>
          <p:cNvPr id="19" name="Titre 1"/>
          <p:cNvSpPr>
            <a:spLocks noGrp="1"/>
          </p:cNvSpPr>
          <p:nvPr>
            <p:ph type="title" hasCustomPrompt="1"/>
          </p:nvPr>
        </p:nvSpPr>
        <p:spPr>
          <a:xfrm>
            <a:off x="5426410" y="1563781"/>
            <a:ext cx="3492000" cy="276999"/>
          </a:xfrm>
        </p:spPr>
        <p:txBody>
          <a:bodyPr anchor="b" anchorCtr="0"/>
          <a:lstStyle>
            <a:lvl1pPr algn="l">
              <a:defRPr sz="1800" b="1" cap="all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 </a:t>
            </a:r>
            <a:r>
              <a:rPr lang="fr-FR" dirty="0" err="1" smtClean="0"/>
              <a:t>arial</a:t>
            </a:r>
            <a:r>
              <a:rPr lang="fr-FR" dirty="0" smtClean="0"/>
              <a:t> corps 18</a:t>
            </a:r>
            <a:endParaRPr lang="fr-FR" dirty="0"/>
          </a:p>
        </p:txBody>
      </p:sp>
      <p:sp>
        <p:nvSpPr>
          <p:cNvPr id="21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69955" y="4869526"/>
            <a:ext cx="2895600" cy="123111"/>
          </a:xfrm>
          <a:prstGeom prst="rect">
            <a:avLst/>
          </a:prstGeom>
        </p:spPr>
        <p:txBody>
          <a:bodyPr vert="horz" lIns="36000" tIns="0" rIns="36000" bIns="0" rtlCol="0" anchor="ctr">
            <a:spAutoFit/>
          </a:bodyPr>
          <a:lstStyle>
            <a:lvl1pPr algn="l">
              <a:defRPr sz="800">
                <a:solidFill>
                  <a:srgbClr val="D1002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 smtClean="0"/>
              <a:t>Titre présentation</a:t>
            </a:r>
            <a:endParaRPr lang="fr-FR" dirty="0"/>
          </a:p>
        </p:txBody>
      </p:sp>
      <p:pic>
        <p:nvPicPr>
          <p:cNvPr id="23" name="Image 2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 flipH="1" flipV="1">
            <a:off x="7318314" y="4748398"/>
            <a:ext cx="1825686" cy="233129"/>
          </a:xfrm>
          <a:prstGeom prst="rect">
            <a:avLst/>
          </a:prstGeom>
        </p:spPr>
      </p:pic>
      <p:pic>
        <p:nvPicPr>
          <p:cNvPr id="24" name="Image 13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5978" y="1111"/>
            <a:ext cx="701173" cy="5133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" name="Groupe 24"/>
          <p:cNvGrpSpPr/>
          <p:nvPr userDrawn="1"/>
        </p:nvGrpSpPr>
        <p:grpSpPr>
          <a:xfrm>
            <a:off x="7845868" y="4453562"/>
            <a:ext cx="1224000" cy="689934"/>
            <a:chOff x="7845868" y="4453562"/>
            <a:chExt cx="1224000" cy="689934"/>
          </a:xfrm>
        </p:grpSpPr>
        <p:pic>
          <p:nvPicPr>
            <p:cNvPr id="26" name="Image 25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5868" y="4453562"/>
              <a:ext cx="1224000" cy="689934"/>
            </a:xfrm>
            <a:prstGeom prst="rect">
              <a:avLst/>
            </a:prstGeom>
          </p:spPr>
        </p:pic>
        <p:sp>
          <p:nvSpPr>
            <p:cNvPr id="27" name="Rectangle 26"/>
            <p:cNvSpPr/>
            <p:nvPr userDrawn="1"/>
          </p:nvSpPr>
          <p:spPr>
            <a:xfrm>
              <a:off x="7918917" y="4686300"/>
              <a:ext cx="1080000" cy="400050"/>
            </a:xfrm>
            <a:prstGeom prst="rect">
              <a:avLst/>
            </a:prstGeom>
            <a:solidFill>
              <a:schemeClr val="bg1">
                <a:alpha val="9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28" name="Image 27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8917" y="4683414"/>
            <a:ext cx="1109091" cy="363095"/>
          </a:xfrm>
          <a:prstGeom prst="rect">
            <a:avLst/>
          </a:prstGeom>
        </p:spPr>
      </p:pic>
      <p:pic>
        <p:nvPicPr>
          <p:cNvPr id="29" name="Image 28"/>
          <p:cNvPicPr>
            <a:picLocks noChangeAspect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92" y="78514"/>
            <a:ext cx="612000" cy="25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7778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0"/>
          <a:stretch/>
        </p:blipFill>
        <p:spPr>
          <a:xfrm>
            <a:off x="-1" y="-1"/>
            <a:ext cx="4572000" cy="4730401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4571999" y="0"/>
            <a:ext cx="4572000" cy="5144400"/>
          </a:xfrm>
          <a:prstGeom prst="rect">
            <a:avLst/>
          </a:prstGeom>
          <a:solidFill>
            <a:srgbClr val="0A49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4730400"/>
            <a:ext cx="9144000" cy="41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2E7CA-940C-4B6E-9E73-0245BA95FC91}" type="slidenum">
              <a:rPr lang="fr-FR" smtClean="0"/>
              <a:pPr/>
              <a:t>‹N°›</a:t>
            </a:fld>
            <a:r>
              <a:rPr lang="fr-FR"/>
              <a:t> /</a:t>
            </a:r>
            <a:endParaRPr lang="fr-FR" dirty="0"/>
          </a:p>
        </p:txBody>
      </p:sp>
      <p:sp>
        <p:nvSpPr>
          <p:cNvPr id="18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5426410" y="2093146"/>
            <a:ext cx="3492000" cy="1125140"/>
          </a:xfrm>
        </p:spPr>
        <p:txBody>
          <a:bodyPr anchor="t" anchorCtr="0">
            <a:normAutofit/>
          </a:bodyPr>
          <a:lstStyle>
            <a:lvl1pPr marL="228600" indent="-228600">
              <a:spcBef>
                <a:spcPts val="600"/>
              </a:spcBef>
              <a:buFont typeface="+mj-lt"/>
              <a:buAutoNum type="arabicParenR"/>
              <a:defRPr sz="1200" b="0" i="0" cap="none" baseline="0">
                <a:ln>
                  <a:noFill/>
                </a:ln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Titre 2 Arial corps 12</a:t>
            </a:r>
          </a:p>
        </p:txBody>
      </p:sp>
      <p:sp>
        <p:nvSpPr>
          <p:cNvPr id="19" name="Titre 1"/>
          <p:cNvSpPr>
            <a:spLocks noGrp="1"/>
          </p:cNvSpPr>
          <p:nvPr>
            <p:ph type="title" hasCustomPrompt="1"/>
          </p:nvPr>
        </p:nvSpPr>
        <p:spPr>
          <a:xfrm>
            <a:off x="5426410" y="1563781"/>
            <a:ext cx="3492000" cy="276999"/>
          </a:xfrm>
        </p:spPr>
        <p:txBody>
          <a:bodyPr anchor="b" anchorCtr="0"/>
          <a:lstStyle>
            <a:lvl1pPr algn="l">
              <a:defRPr sz="1800" b="1" cap="all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 </a:t>
            </a:r>
            <a:r>
              <a:rPr lang="fr-FR" dirty="0" err="1" smtClean="0"/>
              <a:t>arial</a:t>
            </a:r>
            <a:r>
              <a:rPr lang="fr-FR" dirty="0" smtClean="0"/>
              <a:t> corps 18</a:t>
            </a:r>
            <a:endParaRPr lang="fr-FR" dirty="0"/>
          </a:p>
        </p:txBody>
      </p:sp>
      <p:sp>
        <p:nvSpPr>
          <p:cNvPr id="21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69955" y="4869526"/>
            <a:ext cx="2895600" cy="123111"/>
          </a:xfrm>
          <a:prstGeom prst="rect">
            <a:avLst/>
          </a:prstGeom>
        </p:spPr>
        <p:txBody>
          <a:bodyPr vert="horz" lIns="36000" tIns="0" rIns="36000" bIns="0" rtlCol="0" anchor="ctr">
            <a:spAutoFit/>
          </a:bodyPr>
          <a:lstStyle>
            <a:lvl1pPr algn="l">
              <a:defRPr sz="800">
                <a:solidFill>
                  <a:srgbClr val="D1002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 smtClean="0"/>
              <a:t>Titre présentation</a:t>
            </a:r>
            <a:endParaRPr lang="fr-FR" dirty="0"/>
          </a:p>
        </p:txBody>
      </p:sp>
      <p:pic>
        <p:nvPicPr>
          <p:cNvPr id="23" name="Image 2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 flipH="1" flipV="1">
            <a:off x="7318314" y="4748398"/>
            <a:ext cx="1825686" cy="233129"/>
          </a:xfrm>
          <a:prstGeom prst="rect">
            <a:avLst/>
          </a:prstGeom>
        </p:spPr>
      </p:pic>
      <p:pic>
        <p:nvPicPr>
          <p:cNvPr id="24" name="Image 13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5978" y="1111"/>
            <a:ext cx="701173" cy="5133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" name="Groupe 24"/>
          <p:cNvGrpSpPr/>
          <p:nvPr userDrawn="1"/>
        </p:nvGrpSpPr>
        <p:grpSpPr>
          <a:xfrm>
            <a:off x="7845868" y="4453562"/>
            <a:ext cx="1224000" cy="689934"/>
            <a:chOff x="7845868" y="4453562"/>
            <a:chExt cx="1224000" cy="689934"/>
          </a:xfrm>
        </p:grpSpPr>
        <p:pic>
          <p:nvPicPr>
            <p:cNvPr id="26" name="Image 25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5868" y="4453562"/>
              <a:ext cx="1224000" cy="689934"/>
            </a:xfrm>
            <a:prstGeom prst="rect">
              <a:avLst/>
            </a:prstGeom>
          </p:spPr>
        </p:pic>
        <p:sp>
          <p:nvSpPr>
            <p:cNvPr id="27" name="Rectangle 26"/>
            <p:cNvSpPr/>
            <p:nvPr userDrawn="1"/>
          </p:nvSpPr>
          <p:spPr>
            <a:xfrm>
              <a:off x="7918917" y="4686300"/>
              <a:ext cx="1080000" cy="400050"/>
            </a:xfrm>
            <a:prstGeom prst="rect">
              <a:avLst/>
            </a:prstGeom>
            <a:solidFill>
              <a:schemeClr val="bg1">
                <a:alpha val="9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28" name="Image 27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8917" y="4683414"/>
            <a:ext cx="1109091" cy="363095"/>
          </a:xfrm>
          <a:prstGeom prst="rect">
            <a:avLst/>
          </a:prstGeom>
        </p:spPr>
      </p:pic>
      <p:pic>
        <p:nvPicPr>
          <p:cNvPr id="29" name="Image 28"/>
          <p:cNvPicPr>
            <a:picLocks noChangeAspect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92" y="78514"/>
            <a:ext cx="612000" cy="25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415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572001" cy="4730397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4571999" y="0"/>
            <a:ext cx="4572000" cy="5144400"/>
          </a:xfrm>
          <a:prstGeom prst="rect">
            <a:avLst/>
          </a:prstGeom>
          <a:solidFill>
            <a:srgbClr val="0A49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4730400"/>
            <a:ext cx="9144000" cy="41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2E7CA-940C-4B6E-9E73-0245BA95FC91}" type="slidenum">
              <a:rPr lang="fr-FR" smtClean="0"/>
              <a:pPr/>
              <a:t>‹N°›</a:t>
            </a:fld>
            <a:r>
              <a:rPr lang="fr-FR"/>
              <a:t> /</a:t>
            </a:r>
            <a:endParaRPr lang="fr-FR" dirty="0"/>
          </a:p>
        </p:txBody>
      </p:sp>
      <p:sp>
        <p:nvSpPr>
          <p:cNvPr id="18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5426410" y="2093146"/>
            <a:ext cx="3492000" cy="1125140"/>
          </a:xfrm>
        </p:spPr>
        <p:txBody>
          <a:bodyPr anchor="t" anchorCtr="0">
            <a:normAutofit/>
          </a:bodyPr>
          <a:lstStyle>
            <a:lvl1pPr marL="228600" indent="-228600">
              <a:spcBef>
                <a:spcPts val="600"/>
              </a:spcBef>
              <a:buFont typeface="+mj-lt"/>
              <a:buAutoNum type="arabicParenR"/>
              <a:defRPr sz="1200" b="0" i="0" cap="none" baseline="0">
                <a:ln>
                  <a:noFill/>
                </a:ln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Titre 2 Arial corps 12</a:t>
            </a:r>
          </a:p>
        </p:txBody>
      </p:sp>
      <p:sp>
        <p:nvSpPr>
          <p:cNvPr id="19" name="Titre 1"/>
          <p:cNvSpPr>
            <a:spLocks noGrp="1"/>
          </p:cNvSpPr>
          <p:nvPr>
            <p:ph type="title" hasCustomPrompt="1"/>
          </p:nvPr>
        </p:nvSpPr>
        <p:spPr>
          <a:xfrm>
            <a:off x="5426410" y="1563781"/>
            <a:ext cx="3492000" cy="276999"/>
          </a:xfrm>
        </p:spPr>
        <p:txBody>
          <a:bodyPr anchor="b" anchorCtr="0"/>
          <a:lstStyle>
            <a:lvl1pPr algn="l">
              <a:defRPr sz="1800" b="1" cap="all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 </a:t>
            </a:r>
            <a:r>
              <a:rPr lang="fr-FR" dirty="0" err="1" smtClean="0"/>
              <a:t>arial</a:t>
            </a:r>
            <a:r>
              <a:rPr lang="fr-FR" dirty="0" smtClean="0"/>
              <a:t> corps 18</a:t>
            </a:r>
            <a:endParaRPr lang="fr-FR" dirty="0"/>
          </a:p>
        </p:txBody>
      </p:sp>
      <p:sp>
        <p:nvSpPr>
          <p:cNvPr id="21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69955" y="4869526"/>
            <a:ext cx="2895600" cy="123111"/>
          </a:xfrm>
          <a:prstGeom prst="rect">
            <a:avLst/>
          </a:prstGeom>
        </p:spPr>
        <p:txBody>
          <a:bodyPr vert="horz" lIns="36000" tIns="0" rIns="36000" bIns="0" rtlCol="0" anchor="ctr">
            <a:spAutoFit/>
          </a:bodyPr>
          <a:lstStyle>
            <a:lvl1pPr algn="l">
              <a:defRPr sz="800">
                <a:solidFill>
                  <a:srgbClr val="D1002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 smtClean="0"/>
              <a:t>Titre présentation</a:t>
            </a:r>
            <a:endParaRPr lang="fr-FR" dirty="0"/>
          </a:p>
        </p:txBody>
      </p:sp>
      <p:pic>
        <p:nvPicPr>
          <p:cNvPr id="23" name="Image 2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 flipH="1" flipV="1">
            <a:off x="7318314" y="4748398"/>
            <a:ext cx="1825686" cy="233129"/>
          </a:xfrm>
          <a:prstGeom prst="rect">
            <a:avLst/>
          </a:prstGeom>
        </p:spPr>
      </p:pic>
      <p:pic>
        <p:nvPicPr>
          <p:cNvPr id="24" name="Image 13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5978" y="1111"/>
            <a:ext cx="701173" cy="5133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" name="Groupe 24"/>
          <p:cNvGrpSpPr/>
          <p:nvPr userDrawn="1"/>
        </p:nvGrpSpPr>
        <p:grpSpPr>
          <a:xfrm>
            <a:off x="7845868" y="4453562"/>
            <a:ext cx="1224000" cy="689934"/>
            <a:chOff x="7845868" y="4453562"/>
            <a:chExt cx="1224000" cy="689934"/>
          </a:xfrm>
        </p:grpSpPr>
        <p:pic>
          <p:nvPicPr>
            <p:cNvPr id="26" name="Image 25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5868" y="4453562"/>
              <a:ext cx="1224000" cy="689934"/>
            </a:xfrm>
            <a:prstGeom prst="rect">
              <a:avLst/>
            </a:prstGeom>
          </p:spPr>
        </p:pic>
        <p:sp>
          <p:nvSpPr>
            <p:cNvPr id="27" name="Rectangle 26"/>
            <p:cNvSpPr/>
            <p:nvPr userDrawn="1"/>
          </p:nvSpPr>
          <p:spPr>
            <a:xfrm>
              <a:off x="7918917" y="4686300"/>
              <a:ext cx="1080000" cy="400050"/>
            </a:xfrm>
            <a:prstGeom prst="rect">
              <a:avLst/>
            </a:prstGeom>
            <a:solidFill>
              <a:schemeClr val="bg1">
                <a:alpha val="9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28" name="Image 27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8917" y="4683414"/>
            <a:ext cx="1109091" cy="363095"/>
          </a:xfrm>
          <a:prstGeom prst="rect">
            <a:avLst/>
          </a:prstGeom>
        </p:spPr>
      </p:pic>
      <p:pic>
        <p:nvPicPr>
          <p:cNvPr id="29" name="Image 28"/>
          <p:cNvPicPr>
            <a:picLocks noChangeAspect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92" y="78514"/>
            <a:ext cx="612000" cy="25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7786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numéro de diapositive 8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DD52E7CA-940C-4B6E-9E73-0245BA95FC91}" type="slidenum">
              <a:rPr lang="fr-FR" smtClean="0"/>
              <a:pPr/>
              <a:t>‹N°›</a:t>
            </a:fld>
            <a:r>
              <a:rPr lang="fr-FR"/>
              <a:t> /</a:t>
            </a:r>
            <a:endParaRPr lang="fr-FR" dirty="0"/>
          </a:p>
        </p:txBody>
      </p:sp>
      <p:sp>
        <p:nvSpPr>
          <p:cNvPr id="7" name="Espace réservé du texte 2"/>
          <p:cNvSpPr>
            <a:spLocks noGrp="1"/>
          </p:cNvSpPr>
          <p:nvPr>
            <p:ph idx="1" hasCustomPrompt="1"/>
          </p:nvPr>
        </p:nvSpPr>
        <p:spPr>
          <a:xfrm>
            <a:off x="653009" y="1125697"/>
            <a:ext cx="8172000" cy="3369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 b="0"/>
            </a:lvl1pPr>
            <a:lvl2pPr marL="270000" indent="-180000">
              <a:lnSpc>
                <a:spcPct val="150000"/>
              </a:lnSpc>
              <a:buFont typeface="Wingdings" panose="05000000000000000000" pitchFamily="2" charset="2"/>
              <a:buChar char="§"/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 marL="1308600" indent="-228600">
              <a:lnSpc>
                <a:spcPct val="150000"/>
              </a:lnSpc>
              <a:buFont typeface="Arial" panose="020B0604020202020204" pitchFamily="34" charset="0"/>
              <a:buChar char="–"/>
              <a:defRPr/>
            </a:lvl5pPr>
            <a:lvl6pPr>
              <a:defRPr baseline="0"/>
            </a:lvl6pPr>
            <a:lvl7pPr>
              <a:defRPr/>
            </a:lvl7pPr>
          </a:lstStyle>
          <a:p>
            <a:r>
              <a:rPr lang="fr-FR" cap="none" dirty="0" err="1" smtClean="0"/>
              <a:t>Text</a:t>
            </a:r>
            <a:r>
              <a:rPr lang="fr-FR" cap="none" dirty="0" smtClean="0"/>
              <a:t> </a:t>
            </a:r>
            <a:r>
              <a:rPr lang="fr-FR" cap="none" dirty="0" err="1" smtClean="0"/>
              <a:t>level</a:t>
            </a:r>
            <a:r>
              <a:rPr lang="fr-FR" cap="none" dirty="0" smtClean="0"/>
              <a:t> 1 </a:t>
            </a:r>
            <a:r>
              <a:rPr lang="fr-FR" cap="none" dirty="0" err="1" smtClean="0"/>
              <a:t>arial</a:t>
            </a:r>
            <a:r>
              <a:rPr lang="fr-FR" cap="none" dirty="0" smtClean="0"/>
              <a:t> 14-point</a:t>
            </a:r>
          </a:p>
          <a:p>
            <a:pPr lvl="1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r>
              <a:rPr lang="fr-FR" dirty="0" smtClean="0"/>
              <a:t> 2 </a:t>
            </a:r>
            <a:r>
              <a:rPr lang="fr-FR" dirty="0" err="1" smtClean="0"/>
              <a:t>with</a:t>
            </a:r>
            <a:r>
              <a:rPr lang="fr-FR" dirty="0" smtClean="0"/>
              <a:t> square Arial 11-point</a:t>
            </a:r>
          </a:p>
          <a:p>
            <a:pPr lvl="2"/>
            <a:r>
              <a:rPr lang="fr-FR" dirty="0" smtClean="0"/>
              <a:t>Texte </a:t>
            </a:r>
            <a:r>
              <a:rPr lang="fr-FR" dirty="0" err="1" smtClean="0"/>
              <a:t>level</a:t>
            </a:r>
            <a:r>
              <a:rPr lang="fr-FR" dirty="0" smtClean="0"/>
              <a:t> 3 </a:t>
            </a:r>
            <a:r>
              <a:rPr lang="fr-FR" dirty="0" err="1" smtClean="0"/>
              <a:t>with</a:t>
            </a:r>
            <a:r>
              <a:rPr lang="fr-FR" dirty="0" smtClean="0"/>
              <a:t> square Arial 11-point</a:t>
            </a:r>
          </a:p>
          <a:p>
            <a:pPr lvl="3"/>
            <a:r>
              <a:rPr lang="fr-FR" dirty="0" smtClean="0"/>
              <a:t>Texte </a:t>
            </a:r>
            <a:r>
              <a:rPr lang="fr-FR" dirty="0" err="1" smtClean="0"/>
              <a:t>level</a:t>
            </a:r>
            <a:r>
              <a:rPr lang="fr-FR" dirty="0" smtClean="0"/>
              <a:t> 4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indend</a:t>
            </a:r>
            <a:r>
              <a:rPr lang="fr-FR" dirty="0" smtClean="0"/>
              <a:t> Arial 11-point</a:t>
            </a:r>
          </a:p>
          <a:p>
            <a:pPr lvl="4"/>
            <a:r>
              <a:rPr lang="fr-FR" dirty="0" smtClean="0"/>
              <a:t>Texte </a:t>
            </a:r>
            <a:r>
              <a:rPr lang="fr-FR" dirty="0" err="1" smtClean="0"/>
              <a:t>level</a:t>
            </a:r>
            <a:r>
              <a:rPr lang="fr-FR" dirty="0" smtClean="0"/>
              <a:t> 5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indend</a:t>
            </a:r>
            <a:r>
              <a:rPr lang="fr-FR" dirty="0" smtClean="0"/>
              <a:t> Arial 11-point</a:t>
            </a:r>
          </a:p>
          <a:p>
            <a:pPr lvl="5" indent="0">
              <a:buFontTx/>
              <a:buNone/>
              <a:defRPr/>
            </a:pPr>
            <a:r>
              <a:rPr lang="fr-FR" dirty="0" smtClean="0"/>
              <a:t>Running </a:t>
            </a:r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r>
              <a:rPr lang="fr-FR" dirty="0" smtClean="0"/>
              <a:t> 6 Arial 11-point</a:t>
            </a:r>
          </a:p>
          <a:p>
            <a:pPr lvl="5" indent="0">
              <a:buFontTx/>
              <a:buNone/>
              <a:defRPr/>
            </a:pPr>
            <a:r>
              <a:rPr lang="fr-FR" dirty="0" smtClean="0"/>
              <a:t>     Running </a:t>
            </a:r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r>
              <a:rPr lang="fr-FR" dirty="0" smtClean="0"/>
              <a:t> 7 Arial 11-point</a:t>
            </a:r>
          </a:p>
          <a:p>
            <a:pPr lvl="5" indent="0">
              <a:buFontTx/>
              <a:buNone/>
              <a:defRPr/>
            </a:pPr>
            <a:r>
              <a:rPr lang="fr-FR" dirty="0" smtClean="0"/>
              <a:t>     Running </a:t>
            </a:r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r>
              <a:rPr lang="fr-FR" dirty="0" smtClean="0"/>
              <a:t> 8 Arial 11-point</a:t>
            </a:r>
          </a:p>
          <a:p>
            <a:pPr lvl="0"/>
            <a:endParaRPr kumimoji="0" lang="en-US" sz="1100" b="0" i="0" u="none" strike="noStrike" kern="1200" cap="none" spc="0" normalizeH="0" baseline="0" noProof="0" dirty="0" smtClean="0">
              <a:ln>
                <a:noFill/>
              </a:ln>
              <a:solidFill>
                <a:srgbClr val="1742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1" name="Titre 1"/>
          <p:cNvSpPr>
            <a:spLocks noGrp="1"/>
          </p:cNvSpPr>
          <p:nvPr>
            <p:ph type="title" hasCustomPrompt="1"/>
          </p:nvPr>
        </p:nvSpPr>
        <p:spPr>
          <a:xfrm>
            <a:off x="791999" y="234000"/>
            <a:ext cx="8172000" cy="261610"/>
          </a:xfrm>
        </p:spPr>
        <p:txBody>
          <a:bodyPr/>
          <a:lstStyle>
            <a:lvl1pPr>
              <a:defRPr/>
            </a:lvl1pPr>
          </a:lstStyle>
          <a:p>
            <a:r>
              <a:rPr lang="fr-FR" dirty="0"/>
              <a:t>Titre 1 (niveau 0) </a:t>
            </a:r>
            <a:r>
              <a:rPr lang="fr-FR" dirty="0" err="1"/>
              <a:t>arial</a:t>
            </a:r>
            <a:r>
              <a:rPr lang="fr-FR" dirty="0"/>
              <a:t> corps 17</a:t>
            </a:r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791998" y="457200"/>
            <a:ext cx="8172000" cy="32226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rgbClr val="0A4968"/>
                </a:solidFill>
              </a:defRPr>
            </a:lvl1pPr>
            <a:lvl2pPr marL="360000" marR="0" indent="-36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lvl2pPr>
            <a:lvl3pPr marL="504000" marR="0" indent="-144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◦"/>
              <a:tabLst/>
              <a:defRPr/>
            </a:lvl3pPr>
            <a:lvl4pPr marL="792000" marR="0" indent="-144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▪"/>
              <a:tabLst/>
              <a:defRPr/>
            </a:lvl4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fr-FR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42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Texte niveau 1 Arial corps 14</a:t>
            </a:r>
            <a:endParaRPr kumimoji="0" lang="fr-FR" sz="1100" b="0" i="0" u="none" strike="noStrike" kern="1200" cap="none" spc="0" normalizeH="0" baseline="0" noProof="0" dirty="0" smtClean="0">
              <a:ln>
                <a:noFill/>
              </a:ln>
              <a:solidFill>
                <a:srgbClr val="1742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3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69955" y="4869526"/>
            <a:ext cx="2895600" cy="123111"/>
          </a:xfrm>
          <a:prstGeom prst="rect">
            <a:avLst/>
          </a:prstGeom>
        </p:spPr>
        <p:txBody>
          <a:bodyPr vert="horz" lIns="36000" tIns="0" rIns="36000" bIns="0" rtlCol="0" anchor="ctr">
            <a:spAutoFit/>
          </a:bodyPr>
          <a:lstStyle>
            <a:lvl1pPr algn="l">
              <a:defRPr sz="800">
                <a:solidFill>
                  <a:srgbClr val="D1002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 smtClean="0"/>
              <a:t>Titre présentation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383920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, visuel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6" y="855024"/>
            <a:ext cx="4527031" cy="2405895"/>
          </a:xfrm>
          <a:prstGeom prst="rect">
            <a:avLst/>
          </a:prstGeom>
        </p:spPr>
      </p:pic>
      <p:sp>
        <p:nvSpPr>
          <p:cNvPr id="7" name="Espace réservé du numéro de diapositive 6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DD52E7CA-940C-4B6E-9E73-0245BA95FC91}" type="slidenum">
              <a:rPr lang="fr-FR" smtClean="0"/>
              <a:pPr/>
              <a:t>‹N°›</a:t>
            </a:fld>
            <a:r>
              <a:rPr lang="fr-FR"/>
              <a:t> /</a:t>
            </a:r>
            <a:endParaRPr lang="fr-FR" dirty="0"/>
          </a:p>
        </p:txBody>
      </p:sp>
      <p:sp>
        <p:nvSpPr>
          <p:cNvPr id="11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791998" y="3337201"/>
            <a:ext cx="8172000" cy="133640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cap="none" baseline="0"/>
            </a:lvl1pPr>
            <a:lvl2pPr marL="270000" marR="0" indent="-1800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§"/>
              <a:tabLst/>
              <a:defRPr/>
            </a:lvl2pPr>
            <a:lvl3pPr marL="504000" marR="0" indent="-1440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50000"/>
              <a:buFont typeface="Wingdings" panose="05000000000000000000" pitchFamily="2" charset="2"/>
              <a:buChar char="q"/>
              <a:tabLst/>
              <a:defRPr/>
            </a:lvl3pPr>
            <a:lvl4pPr marL="792000" marR="0" indent="-1440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–"/>
              <a:tabLst/>
              <a:defRPr/>
            </a:lvl4pPr>
            <a:lvl5pPr marL="1080000" marR="0" indent="-1440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–"/>
              <a:tabLst/>
              <a:defRPr/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</a:lstStyle>
          <a:p>
            <a:pPr lvl="0"/>
            <a:r>
              <a:rPr lang="fr-FR" dirty="0" smtClean="0"/>
              <a:t>Texte niveau 1 Arial corps 14</a:t>
            </a:r>
          </a:p>
          <a:p>
            <a:pPr lvl="1"/>
            <a:r>
              <a:rPr lang="fr-FR" dirty="0" smtClean="0"/>
              <a:t>Texte niveau 2 Arial corps 11</a:t>
            </a:r>
          </a:p>
          <a:p>
            <a:pPr lvl="2"/>
            <a:r>
              <a:rPr lang="fr-FR" dirty="0" smtClean="0"/>
              <a:t>Texte niveau 3 Arial corps 11</a:t>
            </a:r>
          </a:p>
          <a:p>
            <a:pPr lvl="3"/>
            <a:r>
              <a:rPr lang="fr-FR" dirty="0" smtClean="0"/>
              <a:t>Texte niveau 4 Arial corps 11</a:t>
            </a:r>
          </a:p>
          <a:p>
            <a:pPr lvl="4"/>
            <a:r>
              <a:rPr lang="fr-FR" dirty="0" smtClean="0"/>
              <a:t>Texte niveau 5 Arial corps 11</a:t>
            </a:r>
          </a:p>
        </p:txBody>
      </p:sp>
      <p:sp>
        <p:nvSpPr>
          <p:cNvPr id="12" name="Titre 1"/>
          <p:cNvSpPr>
            <a:spLocks noGrp="1"/>
          </p:cNvSpPr>
          <p:nvPr>
            <p:ph type="title" hasCustomPrompt="1"/>
          </p:nvPr>
        </p:nvSpPr>
        <p:spPr>
          <a:xfrm>
            <a:off x="791999" y="234000"/>
            <a:ext cx="8172000" cy="261610"/>
          </a:xfrm>
        </p:spPr>
        <p:txBody>
          <a:bodyPr/>
          <a:lstStyle/>
          <a:p>
            <a:r>
              <a:rPr lang="fr-FR" dirty="0"/>
              <a:t>Titre 1 (niveau 0) </a:t>
            </a:r>
            <a:r>
              <a:rPr lang="fr-FR" dirty="0" err="1"/>
              <a:t>arial</a:t>
            </a:r>
            <a:r>
              <a:rPr lang="fr-FR" dirty="0"/>
              <a:t> corps 17</a:t>
            </a:r>
          </a:p>
        </p:txBody>
      </p:sp>
      <p:sp>
        <p:nvSpPr>
          <p:cNvPr id="13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791998" y="457117"/>
            <a:ext cx="8172000" cy="32226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2pPr marL="360000" marR="0" indent="-36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  <a:defRPr/>
            </a:lvl2pPr>
            <a:lvl3pPr marL="504000" marR="0" indent="-144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◦"/>
              <a:tabLst/>
              <a:defRPr/>
            </a:lvl3pPr>
            <a:lvl4pPr marL="792000" marR="0" indent="-144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▪"/>
              <a:tabLst/>
              <a:defRPr/>
            </a:lvl4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fr-FR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42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Texte niveau 1 Arial corps 14</a:t>
            </a:r>
            <a:endParaRPr kumimoji="0" lang="fr-FR" sz="1100" b="0" i="0" u="none" strike="noStrike" kern="1200" cap="none" spc="0" normalizeH="0" baseline="0" noProof="0" dirty="0" smtClean="0">
              <a:ln>
                <a:noFill/>
              </a:ln>
              <a:solidFill>
                <a:srgbClr val="1742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4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69955" y="4869526"/>
            <a:ext cx="2895600" cy="123111"/>
          </a:xfrm>
          <a:prstGeom prst="rect">
            <a:avLst/>
          </a:prstGeom>
        </p:spPr>
        <p:txBody>
          <a:bodyPr vert="horz" lIns="36000" tIns="0" rIns="36000" bIns="0" rtlCol="0" anchor="ctr">
            <a:spAutoFit/>
          </a:bodyPr>
          <a:lstStyle>
            <a:lvl1pPr algn="l">
              <a:defRPr sz="800">
                <a:solidFill>
                  <a:srgbClr val="D1002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 smtClean="0"/>
              <a:t>Titre présentation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788340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5.jpe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/>
          <p:cNvPicPr>
            <a:picLocks noChangeAspect="1"/>
          </p:cNvPicPr>
          <p:nvPr userDrawn="1"/>
        </p:nvPicPr>
        <p:blipFill rotWithShape="1">
          <a:blip r:embed="rId21" cstate="print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 flipH="1" flipV="1">
            <a:off x="7318314" y="4748398"/>
            <a:ext cx="1825686" cy="233129"/>
          </a:xfrm>
          <a:prstGeom prst="rect">
            <a:avLst/>
          </a:prstGeom>
        </p:spPr>
      </p:pic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69955" y="4869526"/>
            <a:ext cx="2895600" cy="123111"/>
          </a:xfrm>
          <a:prstGeom prst="rect">
            <a:avLst/>
          </a:prstGeom>
        </p:spPr>
        <p:txBody>
          <a:bodyPr vert="horz" lIns="36000" tIns="0" rIns="36000" bIns="0" rtlCol="0" anchor="ctr">
            <a:spAutoFit/>
          </a:bodyPr>
          <a:lstStyle>
            <a:lvl1pPr algn="l">
              <a:defRPr sz="800">
                <a:solidFill>
                  <a:srgbClr val="D1002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 smtClean="0"/>
              <a:t>Titre présentation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0" y="4869526"/>
            <a:ext cx="504000" cy="123111"/>
          </a:xfrm>
          <a:prstGeom prst="rect">
            <a:avLst/>
          </a:prstGeom>
        </p:spPr>
        <p:txBody>
          <a:bodyPr vert="horz" wrap="square" lIns="36000" tIns="0" rIns="36000" bIns="0" rtlCol="0" anchor="ctr">
            <a:spAutoFit/>
          </a:bodyPr>
          <a:lstStyle>
            <a:lvl1pPr algn="r">
              <a:defRPr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D52E7CA-940C-4B6E-9E73-0245BA95FC91}" type="slidenum">
              <a:rPr lang="fr-FR" smtClean="0"/>
              <a:pPr/>
              <a:t>‹N°›</a:t>
            </a:fld>
            <a:r>
              <a:rPr lang="fr-FR" dirty="0"/>
              <a:t> /</a:t>
            </a:r>
          </a:p>
        </p:txBody>
      </p:sp>
      <p:sp>
        <p:nvSpPr>
          <p:cNvPr id="17" name="Espace réservé du texte 2"/>
          <p:cNvSpPr>
            <a:spLocks noGrp="1"/>
          </p:cNvSpPr>
          <p:nvPr>
            <p:ph type="body" idx="1"/>
          </p:nvPr>
        </p:nvSpPr>
        <p:spPr>
          <a:xfrm>
            <a:off x="653009" y="1125697"/>
            <a:ext cx="8172000" cy="3369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 cap="none" dirty="0" err="1" smtClean="0"/>
              <a:t>Text</a:t>
            </a:r>
            <a:r>
              <a:rPr lang="fr-FR" cap="none" dirty="0" smtClean="0"/>
              <a:t> </a:t>
            </a:r>
            <a:r>
              <a:rPr lang="fr-FR" cap="none" dirty="0" err="1" smtClean="0"/>
              <a:t>level</a:t>
            </a:r>
            <a:r>
              <a:rPr lang="fr-FR" cap="none" dirty="0" smtClean="0"/>
              <a:t> 1 </a:t>
            </a:r>
            <a:r>
              <a:rPr lang="fr-FR" cap="none" dirty="0" err="1" smtClean="0"/>
              <a:t>arial</a:t>
            </a:r>
            <a:r>
              <a:rPr lang="fr-FR" cap="none" dirty="0" smtClean="0"/>
              <a:t> 14-point</a:t>
            </a:r>
          </a:p>
          <a:p>
            <a:pPr lvl="1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r>
              <a:rPr lang="fr-FR" dirty="0" smtClean="0"/>
              <a:t> 2 </a:t>
            </a:r>
            <a:r>
              <a:rPr lang="fr-FR" dirty="0" err="1" smtClean="0"/>
              <a:t>with</a:t>
            </a:r>
            <a:r>
              <a:rPr lang="fr-FR" dirty="0" smtClean="0"/>
              <a:t> square Arial 11-point</a:t>
            </a:r>
          </a:p>
          <a:p>
            <a:pPr lvl="2"/>
            <a:r>
              <a:rPr lang="fr-FR" dirty="0" smtClean="0"/>
              <a:t>Texte </a:t>
            </a:r>
            <a:r>
              <a:rPr lang="fr-FR" dirty="0" err="1" smtClean="0"/>
              <a:t>level</a:t>
            </a:r>
            <a:r>
              <a:rPr lang="fr-FR" dirty="0" smtClean="0"/>
              <a:t> 3 </a:t>
            </a:r>
            <a:r>
              <a:rPr lang="fr-FR" dirty="0" err="1" smtClean="0"/>
              <a:t>with</a:t>
            </a:r>
            <a:r>
              <a:rPr lang="fr-FR" dirty="0" smtClean="0"/>
              <a:t> square Arial 11-point</a:t>
            </a:r>
          </a:p>
          <a:p>
            <a:pPr lvl="3"/>
            <a:r>
              <a:rPr lang="fr-FR" dirty="0" smtClean="0"/>
              <a:t>Texte </a:t>
            </a:r>
            <a:r>
              <a:rPr lang="fr-FR" dirty="0" err="1" smtClean="0"/>
              <a:t>level</a:t>
            </a:r>
            <a:r>
              <a:rPr lang="fr-FR" dirty="0" smtClean="0"/>
              <a:t> 4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indend</a:t>
            </a:r>
            <a:r>
              <a:rPr lang="fr-FR" dirty="0" smtClean="0"/>
              <a:t> Arial 11-point</a:t>
            </a:r>
          </a:p>
          <a:p>
            <a:pPr lvl="4"/>
            <a:r>
              <a:rPr lang="fr-FR" dirty="0" smtClean="0"/>
              <a:t>Texte </a:t>
            </a:r>
            <a:r>
              <a:rPr lang="fr-FR" dirty="0" err="1" smtClean="0"/>
              <a:t>level</a:t>
            </a:r>
            <a:r>
              <a:rPr lang="fr-FR" dirty="0" smtClean="0"/>
              <a:t> 5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indend</a:t>
            </a:r>
            <a:r>
              <a:rPr lang="fr-FR" dirty="0" smtClean="0"/>
              <a:t> Arial 11-point</a:t>
            </a:r>
          </a:p>
          <a:p>
            <a:pPr marL="1080000" marR="0" lvl="5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Running </a:t>
            </a:r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r>
              <a:rPr lang="fr-FR" dirty="0" smtClean="0"/>
              <a:t> 6 Arial 11-point</a:t>
            </a:r>
          </a:p>
          <a:p>
            <a:pPr lvl="5" indent="0">
              <a:buFontTx/>
              <a:buNone/>
              <a:defRPr/>
            </a:pPr>
            <a:r>
              <a:rPr lang="fr-FR" dirty="0" smtClean="0"/>
              <a:t>Running </a:t>
            </a:r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r>
              <a:rPr lang="fr-FR" dirty="0" smtClean="0"/>
              <a:t> 7 Arial 11-point</a:t>
            </a:r>
          </a:p>
          <a:p>
            <a:pPr lvl="5" indent="0">
              <a:buFontTx/>
              <a:buNone/>
              <a:defRPr/>
            </a:pPr>
            <a:r>
              <a:rPr lang="fr-FR" dirty="0" smtClean="0"/>
              <a:t>Running </a:t>
            </a:r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r>
              <a:rPr lang="fr-FR" dirty="0" smtClean="0"/>
              <a:t> 8 Arial 11-point</a:t>
            </a:r>
          </a:p>
          <a:p>
            <a:pPr lvl="5" indent="0">
              <a:buFontTx/>
              <a:buNone/>
              <a:defRPr/>
            </a:pPr>
            <a:r>
              <a:rPr lang="fr-FR" dirty="0" smtClean="0"/>
              <a:t>Running </a:t>
            </a:r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r>
              <a:rPr lang="fr-FR" dirty="0" smtClean="0"/>
              <a:t> 9 Arial 11-point</a:t>
            </a:r>
            <a:endParaRPr kumimoji="0" lang="en-US" sz="1100" b="0" i="0" u="none" strike="noStrike" kern="1200" cap="none" spc="0" normalizeH="0" baseline="0" noProof="0" dirty="0" smtClean="0">
              <a:ln>
                <a:noFill/>
              </a:ln>
              <a:solidFill>
                <a:srgbClr val="1742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lvl="0"/>
            <a:endParaRPr kumimoji="0" lang="en-US" sz="1100" b="0" i="0" u="none" strike="noStrike" kern="1200" cap="none" spc="0" normalizeH="0" baseline="0" noProof="0" dirty="0" smtClean="0">
              <a:ln>
                <a:noFill/>
              </a:ln>
              <a:solidFill>
                <a:srgbClr val="1742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Espace réservé du titre 1"/>
          <p:cNvSpPr>
            <a:spLocks noGrp="1"/>
          </p:cNvSpPr>
          <p:nvPr>
            <p:ph type="title"/>
          </p:nvPr>
        </p:nvSpPr>
        <p:spPr>
          <a:xfrm>
            <a:off x="868199" y="234000"/>
            <a:ext cx="8172000" cy="261610"/>
          </a:xfrm>
          <a:prstGeom prst="rect">
            <a:avLst/>
          </a:prstGeom>
        </p:spPr>
        <p:txBody>
          <a:bodyPr vert="horz" wrap="square" lIns="91440" tIns="0" rIns="91440" bIns="0" rtlCol="0" anchor="t" anchorCtr="0">
            <a:spAutoFit/>
          </a:bodyPr>
          <a:lstStyle/>
          <a:p>
            <a:r>
              <a:rPr lang="fr-FR" dirty="0"/>
              <a:t>Titre 1 (niveau 0) </a:t>
            </a:r>
            <a:r>
              <a:rPr lang="fr-FR" dirty="0" err="1"/>
              <a:t>arial</a:t>
            </a:r>
            <a:r>
              <a:rPr lang="fr-FR" dirty="0"/>
              <a:t> corps 17</a:t>
            </a:r>
          </a:p>
        </p:txBody>
      </p:sp>
      <p:pic>
        <p:nvPicPr>
          <p:cNvPr id="16" name="Image 13"/>
          <p:cNvPicPr>
            <a:picLocks noChangeAspect="1"/>
          </p:cNvPicPr>
          <p:nvPr userDrawn="1"/>
        </p:nvPicPr>
        <p:blipFill>
          <a:blip r:embed="rId2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5978" y="1111"/>
            <a:ext cx="701173" cy="5133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Groupe 7"/>
          <p:cNvGrpSpPr/>
          <p:nvPr userDrawn="1"/>
        </p:nvGrpSpPr>
        <p:grpSpPr>
          <a:xfrm>
            <a:off x="7845868" y="4453562"/>
            <a:ext cx="1224000" cy="689934"/>
            <a:chOff x="7845868" y="4453562"/>
            <a:chExt cx="1224000" cy="689934"/>
          </a:xfrm>
        </p:grpSpPr>
        <p:pic>
          <p:nvPicPr>
            <p:cNvPr id="14" name="Image 13"/>
            <p:cNvPicPr>
              <a:picLocks noChangeAspect="1"/>
            </p:cNvPicPr>
            <p:nvPr userDrawn="1"/>
          </p:nvPicPr>
          <p:blipFill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5868" y="4453562"/>
              <a:ext cx="1224000" cy="689934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7918917" y="4686300"/>
              <a:ext cx="1080000" cy="400050"/>
            </a:xfrm>
            <a:prstGeom prst="rect">
              <a:avLst/>
            </a:prstGeom>
            <a:solidFill>
              <a:schemeClr val="bg1">
                <a:alpha val="9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13" name="Image 12"/>
          <p:cNvPicPr>
            <a:picLocks noChangeAspect="1"/>
          </p:cNvPicPr>
          <p:nvPr userDrawn="1"/>
        </p:nvPicPr>
        <p:blipFill>
          <a:blip r:embed="rId2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92" y="78514"/>
            <a:ext cx="612000" cy="255475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 userDrawn="1"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8917" y="4683414"/>
            <a:ext cx="1109091" cy="36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197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57" r:id="rId2"/>
    <p:sldLayoutId id="2147483758" r:id="rId3"/>
    <p:sldLayoutId id="2147483777" r:id="rId4"/>
    <p:sldLayoutId id="2147483785" r:id="rId5"/>
    <p:sldLayoutId id="2147483786" r:id="rId6"/>
    <p:sldLayoutId id="2147483787" r:id="rId7"/>
    <p:sldLayoutId id="2147483760" r:id="rId8"/>
    <p:sldLayoutId id="2147483761" r:id="rId9"/>
    <p:sldLayoutId id="2147483762" r:id="rId10"/>
    <p:sldLayoutId id="2147483765" r:id="rId11"/>
    <p:sldLayoutId id="2147483781" r:id="rId12"/>
    <p:sldLayoutId id="2147483782" r:id="rId13"/>
    <p:sldLayoutId id="2147483783" r:id="rId14"/>
    <p:sldLayoutId id="2147483784" r:id="rId15"/>
    <p:sldLayoutId id="2147483767" r:id="rId16"/>
    <p:sldLayoutId id="2147483768" r:id="rId17"/>
    <p:sldLayoutId id="2147483769" r:id="rId18"/>
    <p:sldLayoutId id="2147483770" r:id="rId19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spcBef>
          <a:spcPct val="0"/>
        </a:spcBef>
        <a:buNone/>
        <a:defRPr sz="1700" kern="1200" cap="all" baseline="0">
          <a:solidFill>
            <a:srgbClr val="0A496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marR="0" indent="0" algn="l" defTabSz="914400" rtl="0" eaLnBrk="1" fontAlgn="auto" latinLnBrk="0" hangingPunct="1">
        <a:lnSpc>
          <a:spcPct val="15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sz="1400" b="0" kern="1200" cap="all" baseline="0">
          <a:solidFill>
            <a:srgbClr val="0A4968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270000" marR="0" indent="-180000" algn="l" defTabSz="914400" rtl="0" eaLnBrk="1" fontAlgn="auto" latinLnBrk="0" hangingPunct="1">
        <a:lnSpc>
          <a:spcPct val="150000"/>
        </a:lnSpc>
        <a:spcBef>
          <a:spcPts val="0"/>
        </a:spcBef>
        <a:spcAft>
          <a:spcPts val="0"/>
        </a:spcAft>
        <a:buClrTx/>
        <a:buSzPct val="100000"/>
        <a:buFont typeface="Wingdings" panose="05000000000000000000" pitchFamily="2" charset="2"/>
        <a:buChar char="§"/>
        <a:tabLst/>
        <a:defRPr sz="1100" b="0" kern="1200">
          <a:solidFill>
            <a:srgbClr val="0A4968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504000" marR="0" indent="-144000" algn="l" defTabSz="914400" rtl="0" eaLnBrk="1" fontAlgn="auto" latinLnBrk="0" hangingPunct="1">
        <a:lnSpc>
          <a:spcPct val="150000"/>
        </a:lnSpc>
        <a:spcBef>
          <a:spcPts val="0"/>
        </a:spcBef>
        <a:spcAft>
          <a:spcPts val="0"/>
        </a:spcAft>
        <a:buClrTx/>
        <a:buSzPct val="50000"/>
        <a:buFont typeface="Wingdings" panose="05000000000000000000" pitchFamily="2" charset="2"/>
        <a:buChar char="q"/>
        <a:tabLst/>
        <a:defRPr sz="1100" kern="1200">
          <a:solidFill>
            <a:srgbClr val="0A4968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792000" marR="0" indent="-144000" algn="l" defTabSz="914400" rtl="0" eaLnBrk="1" fontAlgn="auto" latinLnBrk="0" hangingPunct="1">
        <a:lnSpc>
          <a:spcPct val="15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Char char="–"/>
        <a:tabLst/>
        <a:defRPr sz="1100" kern="1200">
          <a:solidFill>
            <a:srgbClr val="0A4968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080000" marR="0" indent="0" algn="l" defTabSz="914400" rtl="0" eaLnBrk="1" fontAlgn="auto" latinLnBrk="0" hangingPunct="1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kern="1200">
          <a:solidFill>
            <a:srgbClr val="0A4968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080000" marR="0" indent="0" algn="l" defTabSz="91440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kern="1200">
          <a:solidFill>
            <a:srgbClr val="0A4968"/>
          </a:solidFill>
          <a:latin typeface="+mn-lt"/>
          <a:ea typeface="+mn-ea"/>
          <a:cs typeface="+mn-cs"/>
        </a:defRPr>
      </a:lvl6pPr>
      <a:lvl7pPr marL="1368000" marR="0" indent="0" algn="l" defTabSz="914400" rtl="0" eaLnBrk="1" fontAlgn="auto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kern="1200">
          <a:solidFill>
            <a:srgbClr val="0A4968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4994029" y="2292252"/>
            <a:ext cx="3960000" cy="800219"/>
          </a:xfrm>
        </p:spPr>
        <p:txBody>
          <a:bodyPr/>
          <a:lstStyle/>
          <a:p>
            <a:r>
              <a:rPr lang="fr-FR" dirty="0" smtClean="0"/>
              <a:t>BENCHMARK DES SITES INTERNET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860205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numéro de diapositive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DD52E7CA-940C-4B6E-9E73-0245BA95FC91}" type="slidenum">
              <a:rPr lang="fr-FR" smtClean="0">
                <a:solidFill>
                  <a:srgbClr val="575756"/>
                </a:solidFill>
              </a:rPr>
              <a:pPr/>
              <a:t>10</a:t>
            </a:fld>
            <a:r>
              <a:rPr lang="fr-FR">
                <a:solidFill>
                  <a:srgbClr val="575756"/>
                </a:solidFill>
              </a:rPr>
              <a:t> /</a:t>
            </a:r>
            <a:endParaRPr lang="fr-FR" dirty="0">
              <a:solidFill>
                <a:srgbClr val="575756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benchmark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cap="none" dirty="0" smtClean="0"/>
              <a:t>Les concurrents</a:t>
            </a:r>
            <a:endParaRPr lang="fr-FR" cap="none" dirty="0"/>
          </a:p>
        </p:txBody>
      </p:sp>
      <p:sp>
        <p:nvSpPr>
          <p:cNvPr id="9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Titre présentation</a:t>
            </a:r>
            <a:endParaRPr lang="fr-FR" dirty="0"/>
          </a:p>
        </p:txBody>
      </p:sp>
      <p:graphicFrame>
        <p:nvGraphicFramePr>
          <p:cNvPr id="7" name="Espace réservé du contenu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96415938"/>
              </p:ext>
            </p:extLst>
          </p:nvPr>
        </p:nvGraphicFramePr>
        <p:xfrm>
          <a:off x="151351" y="937606"/>
          <a:ext cx="8935897" cy="195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8761">
                  <a:extLst>
                    <a:ext uri="{9D8B030D-6E8A-4147-A177-3AD203B41FA5}">
                      <a16:colId xmlns:a16="http://schemas.microsoft.com/office/drawing/2014/main" val="3180900899"/>
                    </a:ext>
                  </a:extLst>
                </a:gridCol>
                <a:gridCol w="2264133">
                  <a:extLst>
                    <a:ext uri="{9D8B030D-6E8A-4147-A177-3AD203B41FA5}">
                      <a16:colId xmlns:a16="http://schemas.microsoft.com/office/drawing/2014/main" val="453333254"/>
                    </a:ext>
                  </a:extLst>
                </a:gridCol>
                <a:gridCol w="2654710">
                  <a:extLst>
                    <a:ext uri="{9D8B030D-6E8A-4147-A177-3AD203B41FA5}">
                      <a16:colId xmlns:a16="http://schemas.microsoft.com/office/drawing/2014/main" val="1989640006"/>
                    </a:ext>
                  </a:extLst>
                </a:gridCol>
                <a:gridCol w="2578293">
                  <a:extLst>
                    <a:ext uri="{9D8B030D-6E8A-4147-A177-3AD203B41FA5}">
                      <a16:colId xmlns:a16="http://schemas.microsoft.com/office/drawing/2014/main" val="186721748"/>
                    </a:ext>
                  </a:extLst>
                </a:gridCol>
              </a:tblGrid>
              <a:tr h="197411">
                <a:tc>
                  <a:txBody>
                    <a:bodyPr/>
                    <a:lstStyle/>
                    <a:p>
                      <a:pPr algn="ctr"/>
                      <a:r>
                        <a:rPr lang="fr-FR" sz="1000" dirty="0" smtClean="0">
                          <a:latin typeface="PF DinText Pro ExtraThin" panose="02000506000000020004" pitchFamily="50" charset="0"/>
                        </a:rPr>
                        <a:t>Marque</a:t>
                      </a:r>
                      <a:r>
                        <a:rPr lang="fr-FR" sz="1000" baseline="0" dirty="0" smtClean="0">
                          <a:latin typeface="PF DinText Pro ExtraThin" panose="02000506000000020004" pitchFamily="50" charset="0"/>
                        </a:rPr>
                        <a:t>s</a:t>
                      </a:r>
                      <a:endParaRPr lang="fr-FR" sz="1000" dirty="0">
                        <a:latin typeface="PF DinText Pro ExtraThin" panose="02000506000000020004" pitchFamily="5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000" dirty="0" smtClean="0">
                          <a:latin typeface="PF DinText Pro ExtraThin" panose="02000506000000020004" pitchFamily="50" charset="0"/>
                        </a:rPr>
                        <a:t>Home Page</a:t>
                      </a:r>
                      <a:endParaRPr lang="fr-FR" sz="1000" dirty="0">
                        <a:latin typeface="PF DinText Pro ExtraThin" panose="02000506000000020004" pitchFamily="5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000" dirty="0" smtClean="0">
                          <a:latin typeface="PF DinText Pro ExtraThin" panose="02000506000000020004" pitchFamily="50" charset="0"/>
                        </a:rPr>
                        <a:t>Navigation</a:t>
                      </a:r>
                      <a:endParaRPr lang="fr-FR" sz="1000" dirty="0" smtClean="0">
                        <a:latin typeface="PF DinText Pro ExtraThin" panose="02000506000000020004" pitchFamily="5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000" dirty="0" smtClean="0">
                          <a:latin typeface="PF DinText Pro ExtraThin" panose="02000506000000020004" pitchFamily="50" charset="0"/>
                        </a:rPr>
                        <a:t>Landing Page : pages produit </a:t>
                      </a:r>
                      <a:endParaRPr lang="fr-FR" sz="1000" dirty="0" smtClean="0">
                        <a:latin typeface="PF DinText Pro ExtraThin" panose="02000506000000020004" pitchFamily="50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224764"/>
                  </a:ext>
                </a:extLst>
              </a:tr>
              <a:tr h="802093">
                <a:tc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fr-FR" sz="1000" dirty="0" smtClean="0">
                          <a:latin typeface="PF DinText Pro ExtraThin" panose="02000506000000020004" pitchFamily="50" charset="0"/>
                        </a:rPr>
                        <a:t>GIMM</a:t>
                      </a:r>
                      <a:endParaRPr lang="fr-FR" sz="1000" dirty="0" smtClean="0">
                        <a:latin typeface="PF DinText Pro ExtraThin" panose="02000506000000020004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000" kern="1200" dirty="0" err="1" smtClean="0">
                          <a:solidFill>
                            <a:schemeClr val="dk1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Slider</a:t>
                      </a:r>
                      <a:r>
                        <a:rPr lang="fr-FR" sz="1000" kern="1200" dirty="0" smtClean="0">
                          <a:solidFill>
                            <a:schemeClr val="dk1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 dynamique</a:t>
                      </a:r>
                      <a:r>
                        <a:rPr lang="fr-FR" sz="1000" kern="1200" baseline="0" dirty="0" smtClean="0">
                          <a:solidFill>
                            <a:schemeClr val="dk1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 qui n</a:t>
                      </a:r>
                      <a:r>
                        <a:rPr lang="fr-FR" sz="1000" kern="1200" dirty="0" smtClean="0">
                          <a:solidFill>
                            <a:schemeClr val="dk1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e</a:t>
                      </a:r>
                      <a:r>
                        <a:rPr lang="fr-FR" sz="1000" kern="1200" baseline="0" dirty="0" smtClean="0">
                          <a:solidFill>
                            <a:schemeClr val="dk1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 tient pas compte de l’actualité</a:t>
                      </a:r>
                    </a:p>
                    <a:p>
                      <a:r>
                        <a:rPr lang="fr-FR" sz="1000" kern="1200" baseline="0" dirty="0" smtClean="0">
                          <a:solidFill>
                            <a:schemeClr val="dk1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Scroll : une partie du menu est repris dans un autre format - pas de nouvelles informations</a:t>
                      </a:r>
                      <a:endParaRPr lang="fr-FR" sz="1000" kern="1200" dirty="0" smtClean="0">
                        <a:solidFill>
                          <a:schemeClr val="dk1"/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000" b="0" kern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La</a:t>
                      </a:r>
                      <a:r>
                        <a:rPr lang="fr-FR" sz="1000" b="0" kern="1200" baseline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 société /L</a:t>
                      </a:r>
                      <a:r>
                        <a:rPr lang="fr-FR" sz="1000" b="0" kern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es produits /Actualité /Nos distributeurs</a:t>
                      </a:r>
                      <a:endParaRPr lang="fr-FR" sz="1000" b="0" kern="120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sz="1000" kern="1200" dirty="0">
                        <a:solidFill>
                          <a:schemeClr val="dk1"/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529616"/>
                  </a:ext>
                </a:extLst>
              </a:tr>
              <a:tr h="616060">
                <a:tc>
                  <a:txBody>
                    <a:bodyPr/>
                    <a:lstStyle/>
                    <a:p>
                      <a:r>
                        <a:rPr lang="fr-FR" sz="1000" kern="1200" dirty="0" smtClean="0">
                          <a:solidFill>
                            <a:schemeClr val="dk1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Les Menuiseries Françaises</a:t>
                      </a:r>
                      <a:endParaRPr lang="fr-FR" sz="1000" kern="1200" dirty="0">
                        <a:solidFill>
                          <a:schemeClr val="dk1"/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000" kern="1200" dirty="0" err="1" smtClean="0">
                          <a:solidFill>
                            <a:schemeClr val="dk1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Slider</a:t>
                      </a:r>
                      <a:r>
                        <a:rPr lang="fr-FR" sz="1000" kern="1200" dirty="0" smtClean="0">
                          <a:solidFill>
                            <a:schemeClr val="dk1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 dynamique</a:t>
                      </a:r>
                      <a:r>
                        <a:rPr lang="fr-FR" sz="1000" kern="1200" baseline="0" dirty="0" smtClean="0">
                          <a:solidFill>
                            <a:schemeClr val="dk1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 qui n</a:t>
                      </a:r>
                      <a:r>
                        <a:rPr lang="fr-FR" sz="1000" kern="1200" dirty="0" smtClean="0">
                          <a:solidFill>
                            <a:schemeClr val="dk1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e</a:t>
                      </a:r>
                      <a:r>
                        <a:rPr lang="fr-FR" sz="1000" kern="1200" baseline="0" dirty="0" smtClean="0">
                          <a:solidFill>
                            <a:schemeClr val="dk1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 tient pas compte de l’actualité</a:t>
                      </a:r>
                    </a:p>
                    <a:p>
                      <a:r>
                        <a:rPr lang="fr-FR" sz="1000" kern="1200" baseline="0" dirty="0" smtClean="0">
                          <a:solidFill>
                            <a:schemeClr val="dk1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Scroll : : les familles de produits / l’actualité</a:t>
                      </a:r>
                      <a:endParaRPr lang="fr-FR" sz="1000" kern="1200" dirty="0" smtClean="0">
                        <a:solidFill>
                          <a:schemeClr val="dk1"/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  <a:p>
                      <a:endParaRPr lang="fr-FR" sz="1000" kern="1200" dirty="0" smtClean="0">
                        <a:solidFill>
                          <a:schemeClr val="dk1"/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sz="1000" kern="1200" dirty="0">
                        <a:solidFill>
                          <a:schemeClr val="dk1"/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sz="1000" kern="1200" dirty="0">
                        <a:solidFill>
                          <a:schemeClr val="dk1"/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8627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7703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numéro de diapositive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DD52E7CA-940C-4B6E-9E73-0245BA95FC91}" type="slidenum">
              <a:rPr lang="fr-FR" smtClean="0">
                <a:solidFill>
                  <a:srgbClr val="575756"/>
                </a:solidFill>
              </a:rPr>
              <a:pPr/>
              <a:t>11</a:t>
            </a:fld>
            <a:r>
              <a:rPr lang="fr-FR">
                <a:solidFill>
                  <a:srgbClr val="575756"/>
                </a:solidFill>
              </a:rPr>
              <a:t> /</a:t>
            </a:r>
            <a:endParaRPr lang="fr-FR" dirty="0">
              <a:solidFill>
                <a:srgbClr val="575756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benchmark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cap="none" dirty="0" smtClean="0"/>
              <a:t>Les concurrents</a:t>
            </a:r>
            <a:endParaRPr lang="fr-FR" cap="none" dirty="0"/>
          </a:p>
        </p:txBody>
      </p:sp>
      <p:sp>
        <p:nvSpPr>
          <p:cNvPr id="9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Titre présentation</a:t>
            </a:r>
            <a:endParaRPr lang="fr-FR" dirty="0"/>
          </a:p>
        </p:txBody>
      </p:sp>
      <p:graphicFrame>
        <p:nvGraphicFramePr>
          <p:cNvPr id="7" name="Espace réservé du contenu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54827160"/>
              </p:ext>
            </p:extLst>
          </p:nvPr>
        </p:nvGraphicFramePr>
        <p:xfrm>
          <a:off x="151351" y="937606"/>
          <a:ext cx="8935897" cy="34899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8761">
                  <a:extLst>
                    <a:ext uri="{9D8B030D-6E8A-4147-A177-3AD203B41FA5}">
                      <a16:colId xmlns:a16="http://schemas.microsoft.com/office/drawing/2014/main" val="3180900899"/>
                    </a:ext>
                  </a:extLst>
                </a:gridCol>
                <a:gridCol w="1764791">
                  <a:extLst>
                    <a:ext uri="{9D8B030D-6E8A-4147-A177-3AD203B41FA5}">
                      <a16:colId xmlns:a16="http://schemas.microsoft.com/office/drawing/2014/main" val="453333254"/>
                    </a:ext>
                  </a:extLst>
                </a:gridCol>
                <a:gridCol w="2604781">
                  <a:extLst>
                    <a:ext uri="{9D8B030D-6E8A-4147-A177-3AD203B41FA5}">
                      <a16:colId xmlns:a16="http://schemas.microsoft.com/office/drawing/2014/main" val="1989640006"/>
                    </a:ext>
                  </a:extLst>
                </a:gridCol>
                <a:gridCol w="3127564">
                  <a:extLst>
                    <a:ext uri="{9D8B030D-6E8A-4147-A177-3AD203B41FA5}">
                      <a16:colId xmlns:a16="http://schemas.microsoft.com/office/drawing/2014/main" val="186721748"/>
                    </a:ext>
                  </a:extLst>
                </a:gridCol>
              </a:tblGrid>
              <a:tr h="197411">
                <a:tc>
                  <a:txBody>
                    <a:bodyPr/>
                    <a:lstStyle/>
                    <a:p>
                      <a:pPr algn="ctr"/>
                      <a:r>
                        <a:rPr lang="fr-FR" sz="1000" dirty="0" smtClean="0">
                          <a:latin typeface="PF DinText Pro ExtraThin" panose="02000506000000020004" pitchFamily="50" charset="0"/>
                        </a:rPr>
                        <a:t>Marque</a:t>
                      </a:r>
                      <a:r>
                        <a:rPr lang="fr-FR" sz="1000" baseline="0" dirty="0" smtClean="0">
                          <a:latin typeface="PF DinText Pro ExtraThin" panose="02000506000000020004" pitchFamily="50" charset="0"/>
                        </a:rPr>
                        <a:t>s</a:t>
                      </a:r>
                      <a:endParaRPr lang="fr-FR" sz="1000" dirty="0">
                        <a:latin typeface="PF DinText Pro ExtraThin" panose="02000506000000020004" pitchFamily="5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000" dirty="0" smtClean="0">
                          <a:latin typeface="PF DinText Pro ExtraThin" panose="02000506000000020004" pitchFamily="50" charset="0"/>
                        </a:rPr>
                        <a:t>Home Page</a:t>
                      </a:r>
                      <a:endParaRPr lang="fr-FR" sz="1000" dirty="0">
                        <a:latin typeface="PF DinText Pro ExtraThin" panose="02000506000000020004" pitchFamily="5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000" dirty="0" smtClean="0">
                          <a:latin typeface="PF DinText Pro ExtraThin" panose="02000506000000020004" pitchFamily="50" charset="0"/>
                        </a:rPr>
                        <a:t>Navigation</a:t>
                      </a:r>
                      <a:endParaRPr lang="fr-FR" sz="1000" dirty="0" smtClean="0">
                        <a:latin typeface="PF DinText Pro ExtraThin" panose="02000506000000020004" pitchFamily="5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1000" dirty="0" smtClean="0">
                        <a:latin typeface="PF DinText Pro ExtraThin" panose="02000506000000020004" pitchFamily="50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224764"/>
                  </a:ext>
                </a:extLst>
              </a:tr>
              <a:tr h="802093">
                <a:tc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fr-FR" sz="1000" dirty="0" smtClean="0">
                          <a:latin typeface="PF DinText Pro ExtraThin" panose="02000506000000020004" pitchFamily="50" charset="0"/>
                        </a:rPr>
                        <a:t>K.LINE</a:t>
                      </a:r>
                      <a:endParaRPr lang="fr-FR" sz="1000" dirty="0" smtClean="0">
                        <a:latin typeface="PF DinText Pro ExtraThin" panose="02000506000000020004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sz="1000" kern="1200" dirty="0" smtClean="0">
                        <a:solidFill>
                          <a:schemeClr val="dk1"/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000" b="1" kern="1200" dirty="0" smtClean="0">
                          <a:solidFill>
                            <a:schemeClr val="accent2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La</a:t>
                      </a:r>
                      <a:r>
                        <a:rPr lang="fr-FR" sz="1000" b="1" kern="1200" baseline="0" dirty="0" smtClean="0">
                          <a:solidFill>
                            <a:schemeClr val="accent2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 société </a:t>
                      </a:r>
                      <a:r>
                        <a:rPr lang="fr-FR" sz="1000" kern="1200" baseline="0" dirty="0" smtClean="0">
                          <a:solidFill>
                            <a:schemeClr val="dk1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/ Les + /</a:t>
                      </a:r>
                      <a:r>
                        <a:rPr lang="fr-FR" sz="1000" b="1" kern="1200" baseline="0" dirty="0" smtClean="0">
                          <a:solidFill>
                            <a:schemeClr val="accent2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L</a:t>
                      </a:r>
                      <a:r>
                        <a:rPr lang="fr-FR" sz="1000" b="1" kern="1200" dirty="0" smtClean="0">
                          <a:solidFill>
                            <a:schemeClr val="accent2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es produits </a:t>
                      </a:r>
                      <a:r>
                        <a:rPr lang="fr-FR" sz="1000" kern="1200" dirty="0" smtClean="0">
                          <a:solidFill>
                            <a:schemeClr val="dk1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/Guide de choix /</a:t>
                      </a:r>
                      <a:r>
                        <a:rPr lang="fr-FR" sz="1000" b="1" kern="1200" dirty="0" smtClean="0">
                          <a:solidFill>
                            <a:schemeClr val="accent2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Les services </a:t>
                      </a:r>
                      <a:r>
                        <a:rPr lang="fr-FR" sz="1000" kern="1200" dirty="0" smtClean="0">
                          <a:solidFill>
                            <a:schemeClr val="dk1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/ FAQ / Galerie</a:t>
                      </a:r>
                      <a:endParaRPr lang="fr-FR" sz="1000" kern="1200" dirty="0" smtClean="0">
                        <a:solidFill>
                          <a:schemeClr val="dk1"/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sz="1000" kern="1200" dirty="0">
                        <a:solidFill>
                          <a:schemeClr val="dk1"/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529616"/>
                  </a:ext>
                </a:extLst>
              </a:tr>
              <a:tr h="616060">
                <a:tc>
                  <a:txBody>
                    <a:bodyPr/>
                    <a:lstStyle/>
                    <a:p>
                      <a:r>
                        <a:rPr lang="fr-FR" sz="1000" kern="1200" dirty="0" err="1" smtClean="0">
                          <a:solidFill>
                            <a:schemeClr val="dk1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Bel’M</a:t>
                      </a:r>
                      <a:endParaRPr lang="fr-FR" sz="1000" kern="1200" dirty="0">
                        <a:solidFill>
                          <a:schemeClr val="dk1"/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sz="1000" kern="1200" dirty="0" smtClean="0">
                        <a:solidFill>
                          <a:schemeClr val="dk1"/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sz="1000" kern="1200" dirty="0">
                        <a:solidFill>
                          <a:schemeClr val="dk1"/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sz="1000" kern="1200" dirty="0">
                        <a:solidFill>
                          <a:schemeClr val="dk1"/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862787"/>
                  </a:ext>
                </a:extLst>
              </a:tr>
              <a:tr h="676712">
                <a:tc>
                  <a:txBody>
                    <a:bodyPr/>
                    <a:lstStyle/>
                    <a:p>
                      <a:r>
                        <a:rPr lang="fr-FR" sz="1000" kern="1200" dirty="0" smtClean="0">
                          <a:solidFill>
                            <a:schemeClr val="dk1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BOUVET</a:t>
                      </a:r>
                      <a:endParaRPr lang="fr-FR" sz="1000" kern="1200" dirty="0">
                        <a:solidFill>
                          <a:schemeClr val="dk1"/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sz="1000" kern="1200" dirty="0" smtClean="0">
                        <a:solidFill>
                          <a:schemeClr val="dk1"/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sz="1000" kern="1200" dirty="0">
                        <a:solidFill>
                          <a:schemeClr val="dk1"/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sz="1000" kern="1200" dirty="0">
                        <a:solidFill>
                          <a:schemeClr val="dk1"/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7747756"/>
                  </a:ext>
                </a:extLst>
              </a:tr>
              <a:tr h="1151220">
                <a:tc>
                  <a:txBody>
                    <a:bodyPr/>
                    <a:lstStyle/>
                    <a:p>
                      <a:r>
                        <a:rPr lang="fr-FR" sz="1000" kern="1200" dirty="0" smtClean="0">
                          <a:solidFill>
                            <a:schemeClr val="dk1"/>
                          </a:solidFill>
                          <a:latin typeface="PF DinText Pro ExtraThin" panose="02000506000000020004" pitchFamily="50" charset="0"/>
                          <a:ea typeface="+mn-ea"/>
                          <a:cs typeface="+mn-cs"/>
                        </a:rPr>
                        <a:t>MILLET</a:t>
                      </a:r>
                      <a:endParaRPr lang="fr-FR" sz="1000" kern="1200" dirty="0">
                        <a:solidFill>
                          <a:schemeClr val="dk1"/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sz="1000" kern="1200" dirty="0" smtClean="0">
                        <a:solidFill>
                          <a:schemeClr val="dk1"/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sz="1000" kern="1200" dirty="0">
                        <a:solidFill>
                          <a:schemeClr val="dk1"/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sz="1000" kern="1200" dirty="0">
                        <a:solidFill>
                          <a:schemeClr val="dk1"/>
                        </a:solidFill>
                        <a:latin typeface="PF DinText Pro ExtraThin" panose="02000506000000020004" pitchFamily="50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1685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93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5801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2E7CA-940C-4B6E-9E73-0245BA95FC91}" type="slidenum">
              <a:rPr lang="fr-FR" smtClean="0"/>
              <a:pPr/>
              <a:t>2</a:t>
            </a:fld>
            <a:r>
              <a:rPr lang="fr-FR" smtClean="0"/>
              <a:t> /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5"/>
          </p:nvPr>
        </p:nvSpPr>
        <p:spPr>
          <a:xfrm>
            <a:off x="4068000" y="1440000"/>
            <a:ext cx="4896000" cy="1708160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fr-FR" dirty="0" smtClean="0"/>
              <a:t>Etat des </a:t>
            </a:r>
            <a:r>
              <a:rPr lang="fr-FR" dirty="0" smtClean="0"/>
              <a:t>lieux GIMM </a:t>
            </a:r>
          </a:p>
          <a:p>
            <a:pPr marL="342900" indent="-342900">
              <a:buAutoNum type="arabicPeriod"/>
            </a:pPr>
            <a:r>
              <a:rPr lang="fr-FR" dirty="0" smtClean="0"/>
              <a:t>Etat des lieux LMF</a:t>
            </a:r>
            <a:endParaRPr lang="fr-FR" dirty="0" smtClean="0"/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fr-FR" dirty="0" smtClean="0"/>
              <a:t>Benchmark de la concurrence</a:t>
            </a: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fr-FR" dirty="0" smtClean="0"/>
              <a:t>Benchmark de leaders sur leur marché</a:t>
            </a:r>
            <a:endParaRPr lang="fr-FR" dirty="0"/>
          </a:p>
          <a:p>
            <a:pPr marL="342900" indent="-342900">
              <a:buAutoNum type="arabicPeriod"/>
            </a:pPr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smtClean="0"/>
              <a:t>BENCHMARK DES SITES INTERNET</a:t>
            </a:r>
            <a:endParaRPr lang="fr-FR" b="1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Titre présentation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49836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2E7CA-940C-4B6E-9E73-0245BA95FC91}" type="slidenum">
              <a:rPr lang="fr-FR" smtClean="0"/>
              <a:pPr/>
              <a:t>3</a:t>
            </a:fld>
            <a:r>
              <a:rPr lang="fr-FR" smtClean="0"/>
              <a:t> /</a:t>
            </a: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ETATLE SITE GIMM.FR 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Titre présentation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54074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52E7CA-940C-4B6E-9E73-0245BA95FC91}" type="slidenum">
              <a:rPr lang="fr-FR" smtClean="0"/>
              <a:pPr/>
              <a:t>4</a:t>
            </a:fld>
            <a:r>
              <a:rPr lang="fr-FR" smtClean="0"/>
              <a:t> /</a:t>
            </a: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Etat des lieux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 smtClean="0"/>
              <a:t>Le site gimm.fr</a:t>
            </a:r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Titre présentation</a:t>
            </a:r>
            <a:endParaRPr lang="fr-FR" dirty="0"/>
          </a:p>
        </p:txBody>
      </p:sp>
      <p:sp>
        <p:nvSpPr>
          <p:cNvPr id="7" name="Espace réservé du contenu 4"/>
          <p:cNvSpPr txBox="1">
            <a:spLocks/>
          </p:cNvSpPr>
          <p:nvPr/>
        </p:nvSpPr>
        <p:spPr>
          <a:xfrm>
            <a:off x="722378" y="793650"/>
            <a:ext cx="8172000" cy="36081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kern="1200" cap="all" baseline="0">
                <a:solidFill>
                  <a:srgbClr val="0A4968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70000" marR="0" indent="-1800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§"/>
              <a:tabLst/>
              <a:defRPr sz="1100" b="0" kern="1200">
                <a:solidFill>
                  <a:srgbClr val="0A4968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504000" marR="0" indent="-1440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50000"/>
              <a:buFont typeface="Wingdings" panose="05000000000000000000" pitchFamily="2" charset="2"/>
              <a:buChar char="q"/>
              <a:tabLst/>
              <a:defRPr sz="1100" kern="1200">
                <a:solidFill>
                  <a:srgbClr val="0A4968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792000" marR="0" indent="-1440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100" kern="1200">
                <a:solidFill>
                  <a:srgbClr val="0A4968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08000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" kern="1200">
                <a:solidFill>
                  <a:srgbClr val="0A4968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0800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" kern="1200">
                <a:solidFill>
                  <a:srgbClr val="0A4968"/>
                </a:solidFill>
                <a:latin typeface="+mn-lt"/>
                <a:ea typeface="+mn-ea"/>
                <a:cs typeface="+mn-cs"/>
              </a:defRPr>
            </a:lvl6pPr>
            <a:lvl7pPr marL="136800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kern="1200">
                <a:solidFill>
                  <a:srgbClr val="0A4968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fr-FR" sz="800" dirty="0" smtClean="0"/>
              <a:t>Une Home page avec un </a:t>
            </a:r>
            <a:r>
              <a:rPr lang="fr-FR" sz="800" dirty="0" err="1" smtClean="0"/>
              <a:t>slider</a:t>
            </a:r>
            <a:r>
              <a:rPr lang="fr-FR" sz="800" dirty="0" smtClean="0"/>
              <a:t> dynamique mais qui n’évolue pas en fonction de l’actualité</a:t>
            </a:r>
          </a:p>
          <a:p>
            <a:pPr lvl="1"/>
            <a:r>
              <a:rPr lang="fr-FR" sz="800" dirty="0" smtClean="0"/>
              <a:t>Scroll </a:t>
            </a:r>
            <a:r>
              <a:rPr lang="fr-FR" sz="800" dirty="0" smtClean="0">
                <a:sym typeface="Wingdings" panose="05000000000000000000" pitchFamily="2" charset="2"/>
              </a:rPr>
              <a:t> découvrez nos produits / notre catalogue / les articles récents</a:t>
            </a:r>
            <a:r>
              <a:rPr lang="fr-FR" sz="800" dirty="0" smtClean="0"/>
              <a:t> </a:t>
            </a:r>
            <a:endParaRPr lang="fr-FR" sz="800" dirty="0"/>
          </a:p>
        </p:txBody>
      </p:sp>
      <p:grpSp>
        <p:nvGrpSpPr>
          <p:cNvPr id="9" name="Groupe 8"/>
          <p:cNvGrpSpPr/>
          <p:nvPr/>
        </p:nvGrpSpPr>
        <p:grpSpPr>
          <a:xfrm>
            <a:off x="928206" y="1273357"/>
            <a:ext cx="4874697" cy="3477274"/>
            <a:chOff x="895482" y="1194826"/>
            <a:chExt cx="5183701" cy="3795938"/>
          </a:xfrm>
        </p:grpSpPr>
        <p:pic>
          <p:nvPicPr>
            <p:cNvPr id="6" name="Imag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5482" y="1194826"/>
              <a:ext cx="5183701" cy="257131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8" name="Imag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5482" y="3768012"/>
              <a:ext cx="5183701" cy="122275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073780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52E7CA-940C-4B6E-9E73-0245BA95FC91}" type="slidenum">
              <a:rPr lang="fr-FR" smtClean="0"/>
              <a:pPr/>
              <a:t>5</a:t>
            </a:fld>
            <a:r>
              <a:rPr lang="fr-FR" smtClean="0"/>
              <a:t> /</a:t>
            </a: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Etat des lieux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 smtClean="0"/>
              <a:t>Le site gimm.fr</a:t>
            </a:r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Titre présentation</a:t>
            </a:r>
            <a:endParaRPr lang="fr-FR" dirty="0"/>
          </a:p>
        </p:txBody>
      </p:sp>
      <p:sp>
        <p:nvSpPr>
          <p:cNvPr id="7" name="Espace réservé du contenu 4"/>
          <p:cNvSpPr txBox="1">
            <a:spLocks/>
          </p:cNvSpPr>
          <p:nvPr/>
        </p:nvSpPr>
        <p:spPr>
          <a:xfrm>
            <a:off x="728684" y="1002496"/>
            <a:ext cx="8172000" cy="36081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kern="1200" cap="all" baseline="0">
                <a:solidFill>
                  <a:srgbClr val="0A4968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70000" marR="0" indent="-1800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§"/>
              <a:tabLst/>
              <a:defRPr sz="1100" b="0" kern="1200">
                <a:solidFill>
                  <a:srgbClr val="0A4968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504000" marR="0" indent="-1440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50000"/>
              <a:buFont typeface="Wingdings" panose="05000000000000000000" pitchFamily="2" charset="2"/>
              <a:buChar char="q"/>
              <a:tabLst/>
              <a:defRPr sz="1100" kern="1200">
                <a:solidFill>
                  <a:srgbClr val="0A4968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792000" marR="0" indent="-1440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–"/>
              <a:tabLst/>
              <a:defRPr sz="1100" kern="1200">
                <a:solidFill>
                  <a:srgbClr val="0A4968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08000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" kern="1200">
                <a:solidFill>
                  <a:srgbClr val="0A4968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0800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" kern="1200">
                <a:solidFill>
                  <a:srgbClr val="0A4968"/>
                </a:solidFill>
                <a:latin typeface="+mn-lt"/>
                <a:ea typeface="+mn-ea"/>
                <a:cs typeface="+mn-cs"/>
              </a:defRPr>
            </a:lvl6pPr>
            <a:lvl7pPr marL="136800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kern="1200">
                <a:solidFill>
                  <a:srgbClr val="0A4968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fr-FR" sz="800" dirty="0" smtClean="0"/>
              <a:t>Navigation principale : Un menu en cascade</a:t>
            </a:r>
            <a:endParaRPr lang="fr-FR" sz="800"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754" y="1419901"/>
            <a:ext cx="5469243" cy="137137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36722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52E7CA-940C-4B6E-9E73-0245BA95FC91}" type="slidenum">
              <a:rPr lang="fr-FR" smtClean="0"/>
              <a:pPr/>
              <a:t>6</a:t>
            </a:fld>
            <a:r>
              <a:rPr lang="fr-FR" smtClean="0"/>
              <a:t> /</a:t>
            </a: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benchmark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 smtClean="0"/>
              <a:t>K.LINE</a:t>
            </a:r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Titre présentation</a:t>
            </a:r>
            <a:endParaRPr lang="fr-FR"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00" y="779379"/>
            <a:ext cx="8538604" cy="426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244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52E7CA-940C-4B6E-9E73-0245BA95FC91}" type="slidenum">
              <a:rPr lang="fr-FR" smtClean="0"/>
              <a:pPr/>
              <a:t>7</a:t>
            </a:fld>
            <a:r>
              <a:rPr lang="fr-FR" smtClean="0"/>
              <a:t> /</a:t>
            </a: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benchmark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 smtClean="0"/>
              <a:t>BEL.M</a:t>
            </a:r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Titre présentation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00" y="718727"/>
            <a:ext cx="8697990" cy="434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291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52E7CA-940C-4B6E-9E73-0245BA95FC91}" type="slidenum">
              <a:rPr lang="fr-FR" smtClean="0"/>
              <a:pPr/>
              <a:t>8</a:t>
            </a:fld>
            <a:r>
              <a:rPr lang="fr-FR" smtClean="0"/>
              <a:t> /</a:t>
            </a: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benchmark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 smtClean="0"/>
              <a:t>BOUVET</a:t>
            </a:r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Titre présentation</a:t>
            </a:r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683" y="832227"/>
            <a:ext cx="8649860" cy="431127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71618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52E7CA-940C-4B6E-9E73-0245BA95FC91}" type="slidenum">
              <a:rPr lang="fr-FR" smtClean="0"/>
              <a:pPr/>
              <a:t>9</a:t>
            </a:fld>
            <a:r>
              <a:rPr lang="fr-FR" smtClean="0"/>
              <a:t> /</a:t>
            </a: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benchmark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 smtClean="0"/>
              <a:t>BOUVET</a:t>
            </a:r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Titre présentation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08" y="779380"/>
            <a:ext cx="8686707" cy="421325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79724887"/>
      </p:ext>
    </p:extLst>
  </p:cSld>
  <p:clrMapOvr>
    <a:masterClrMapping/>
  </p:clrMapOvr>
</p:sld>
</file>

<file path=ppt/theme/theme1.xml><?xml version="1.0" encoding="utf-8"?>
<a:theme xmlns:a="http://schemas.openxmlformats.org/drawingml/2006/main" name="3_Thème Office">
  <a:themeElements>
    <a:clrScheme name="SAINT-GOBAIN">
      <a:dk1>
        <a:srgbClr val="575756"/>
      </a:dk1>
      <a:lt1>
        <a:sysClr val="window" lastClr="FFFFFF"/>
      </a:lt1>
      <a:dk2>
        <a:srgbClr val="17428C"/>
      </a:dk2>
      <a:lt2>
        <a:srgbClr val="000000"/>
      </a:lt2>
      <a:accent1>
        <a:srgbClr val="CE1431"/>
      </a:accent1>
      <a:accent2>
        <a:srgbClr val="E5531A"/>
      </a:accent2>
      <a:accent3>
        <a:srgbClr val="67B9B0"/>
      </a:accent3>
      <a:accent4>
        <a:srgbClr val="219CDC"/>
      </a:accent4>
      <a:accent5>
        <a:srgbClr val="17428C"/>
      </a:accent5>
      <a:accent6>
        <a:srgbClr val="000000"/>
      </a:accent6>
      <a:hlink>
        <a:srgbClr val="0000FF"/>
      </a:hlink>
      <a:folHlink>
        <a:srgbClr val="80008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5930</TotalTime>
  <Words>223</Words>
  <Application>Microsoft Office PowerPoint</Application>
  <PresentationFormat>Affichage à l'écran (16:9)</PresentationFormat>
  <Paragraphs>65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8" baseType="lpstr">
      <vt:lpstr>Arial</vt:lpstr>
      <vt:lpstr>Calibri</vt:lpstr>
      <vt:lpstr>PF DinText Pro ExtraThin</vt:lpstr>
      <vt:lpstr>Times New Roman</vt:lpstr>
      <vt:lpstr>Wingdings</vt:lpstr>
      <vt:lpstr>3_Thème Office</vt:lpstr>
      <vt:lpstr>BENCHMARK DES SITES INTERNET</vt:lpstr>
      <vt:lpstr>BENCHMARK DES SITES INTERNET</vt:lpstr>
      <vt:lpstr>ETATLE SITE GIMM.FR </vt:lpstr>
      <vt:lpstr>Etat des lieux</vt:lpstr>
      <vt:lpstr>Etat des lieux</vt:lpstr>
      <vt:lpstr>benchmark</vt:lpstr>
      <vt:lpstr>benchmark</vt:lpstr>
      <vt:lpstr>benchmark</vt:lpstr>
      <vt:lpstr>benchmark</vt:lpstr>
      <vt:lpstr>benchmark</vt:lpstr>
      <vt:lpstr>benchmark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Windows</dc:creator>
  <cp:lastModifiedBy>BADOLE, Amélie</cp:lastModifiedBy>
  <cp:revision>233</cp:revision>
  <dcterms:created xsi:type="dcterms:W3CDTF">2016-04-22T15:26:47Z</dcterms:created>
  <dcterms:modified xsi:type="dcterms:W3CDTF">2018-11-26T11:04:49Z</dcterms:modified>
</cp:coreProperties>
</file>

<file path=docProps/thumbnail.jpeg>
</file>